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57" r:id="rId4"/>
    <p:sldId id="261" r:id="rId5"/>
    <p:sldId id="273" r:id="rId6"/>
    <p:sldId id="274" r:id="rId7"/>
    <p:sldId id="276" r:id="rId8"/>
    <p:sldId id="275" r:id="rId9"/>
    <p:sldId id="263" r:id="rId10"/>
    <p:sldId id="265" r:id="rId11"/>
    <p:sldId id="272" r:id="rId12"/>
    <p:sldId id="266" r:id="rId13"/>
    <p:sldId id="280" r:id="rId14"/>
    <p:sldId id="268" r:id="rId15"/>
    <p:sldId id="281" r:id="rId16"/>
    <p:sldId id="267" r:id="rId17"/>
    <p:sldId id="277" r:id="rId18"/>
    <p:sldId id="278" r:id="rId19"/>
    <p:sldId id="270" r:id="rId20"/>
    <p:sldId id="279" r:id="rId21"/>
    <p:sldId id="271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275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3EDE76-B379-F443-8592-1E0E85161989}" type="doc">
      <dgm:prSet loTypeId="urn:microsoft.com/office/officeart/2005/8/layout/list1" loCatId="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en-US"/>
        </a:p>
      </dgm:t>
    </dgm:pt>
    <dgm:pt modelId="{49481218-4488-A442-90A1-A02A8F250FEA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High Interaction vs. Low Interaction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BB657791-7BA1-5843-B1AF-72F866CDE21E}" type="parTrans" cxnId="{553BA02C-6B04-9C4A-BEFA-2AF8E376D02E}">
      <dgm:prSet/>
      <dgm:spPr/>
      <dgm:t>
        <a:bodyPr/>
        <a:lstStyle/>
        <a:p>
          <a:endParaRPr lang="en-US"/>
        </a:p>
      </dgm:t>
    </dgm:pt>
    <dgm:pt modelId="{8AFF30B2-E5A3-6D4F-A6D9-9FE941D06330}" type="sibTrans" cxnId="{553BA02C-6B04-9C4A-BEFA-2AF8E376D02E}">
      <dgm:prSet/>
      <dgm:spPr/>
      <dgm:t>
        <a:bodyPr/>
        <a:lstStyle/>
        <a:p>
          <a:endParaRPr lang="en-US"/>
        </a:p>
      </dgm:t>
    </dgm:pt>
    <dgm:pt modelId="{382B5BF6-FA3D-DF42-9C7E-04D6B6D46B82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Traditional Honeypots vs. IoT Honeypots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5220413A-0A64-D344-AEE1-2E5F41D581F2}" type="parTrans" cxnId="{94320F2D-07A7-564D-A93E-720EEFB0E327}">
      <dgm:prSet/>
      <dgm:spPr/>
      <dgm:t>
        <a:bodyPr/>
        <a:lstStyle/>
        <a:p>
          <a:endParaRPr lang="en-US"/>
        </a:p>
      </dgm:t>
    </dgm:pt>
    <dgm:pt modelId="{AA169BD3-35F6-9B46-900A-F404D551D7D6}" type="sibTrans" cxnId="{94320F2D-07A7-564D-A93E-720EEFB0E327}">
      <dgm:prSet/>
      <dgm:spPr/>
      <dgm:t>
        <a:bodyPr/>
        <a:lstStyle/>
        <a:p>
          <a:endParaRPr lang="en-US"/>
        </a:p>
      </dgm:t>
    </dgm:pt>
    <dgm:pt modelId="{A076716B-111B-7B44-A640-641340038541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Challenges in IoT environment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ED4219AC-3BA3-1A46-A2DC-61C0E2245F7A}" type="parTrans" cxnId="{1884555A-E591-0D41-8711-66E1191D315F}">
      <dgm:prSet/>
      <dgm:spPr/>
      <dgm:t>
        <a:bodyPr/>
        <a:lstStyle/>
        <a:p>
          <a:endParaRPr lang="en-US"/>
        </a:p>
      </dgm:t>
    </dgm:pt>
    <dgm:pt modelId="{897B6A29-C371-1D43-834B-E7B6348D9D82}" type="sibTrans" cxnId="{1884555A-E591-0D41-8711-66E1191D315F}">
      <dgm:prSet/>
      <dgm:spPr/>
      <dgm:t>
        <a:bodyPr/>
        <a:lstStyle/>
        <a:p>
          <a:endParaRPr lang="en-US"/>
        </a:p>
      </dgm:t>
    </dgm:pt>
    <dgm:pt modelId="{F8273B04-CF2E-BC41-A382-568A0B7DFFF8}" type="pres">
      <dgm:prSet presAssocID="{F43EDE76-B379-F443-8592-1E0E851619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3F18C0-100C-FB48-9649-2EBF431E4B3F}" type="pres">
      <dgm:prSet presAssocID="{49481218-4488-A442-90A1-A02A8F250FEA}" presName="parentLin" presStyleCnt="0"/>
      <dgm:spPr/>
    </dgm:pt>
    <dgm:pt modelId="{AAC26BDF-D28A-F945-A84A-8DA20BF9B46A}" type="pres">
      <dgm:prSet presAssocID="{49481218-4488-A442-90A1-A02A8F250FE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ED07A67-F04F-3544-ABCF-F3522D42B021}" type="pres">
      <dgm:prSet presAssocID="{49481218-4488-A442-90A1-A02A8F250F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AB236-83A4-7B49-AADF-D482E5D7ADE1}" type="pres">
      <dgm:prSet presAssocID="{49481218-4488-A442-90A1-A02A8F250FEA}" presName="negativeSpace" presStyleCnt="0"/>
      <dgm:spPr/>
    </dgm:pt>
    <dgm:pt modelId="{DC020726-29A8-8941-83DA-7B9298833E57}" type="pres">
      <dgm:prSet presAssocID="{49481218-4488-A442-90A1-A02A8F250FEA}" presName="childText" presStyleLbl="conFgAcc1" presStyleIdx="0" presStyleCnt="3">
        <dgm:presLayoutVars>
          <dgm:bulletEnabled val="1"/>
        </dgm:presLayoutVars>
      </dgm:prSet>
      <dgm:spPr/>
    </dgm:pt>
    <dgm:pt modelId="{EEC7E844-C293-094A-BC64-529D62BECAAA}" type="pres">
      <dgm:prSet presAssocID="{8AFF30B2-E5A3-6D4F-A6D9-9FE941D06330}" presName="spaceBetweenRectangles" presStyleCnt="0"/>
      <dgm:spPr/>
    </dgm:pt>
    <dgm:pt modelId="{D34A7664-3BE9-A245-ABF8-81A3DA4D066C}" type="pres">
      <dgm:prSet presAssocID="{382B5BF6-FA3D-DF42-9C7E-04D6B6D46B82}" presName="parentLin" presStyleCnt="0"/>
      <dgm:spPr/>
    </dgm:pt>
    <dgm:pt modelId="{ED54ADDE-6109-6548-BBE9-DC3484EB1D61}" type="pres">
      <dgm:prSet presAssocID="{382B5BF6-FA3D-DF42-9C7E-04D6B6D46B8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8687115-7BB3-BE49-B629-FFF77B2836E5}" type="pres">
      <dgm:prSet presAssocID="{382B5BF6-FA3D-DF42-9C7E-04D6B6D46B8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50B20-4985-754C-BBB2-E4E03D01D47E}" type="pres">
      <dgm:prSet presAssocID="{382B5BF6-FA3D-DF42-9C7E-04D6B6D46B82}" presName="negativeSpace" presStyleCnt="0"/>
      <dgm:spPr/>
    </dgm:pt>
    <dgm:pt modelId="{3230587E-000B-D847-A7DC-9D696A1A807B}" type="pres">
      <dgm:prSet presAssocID="{382B5BF6-FA3D-DF42-9C7E-04D6B6D46B82}" presName="childText" presStyleLbl="conFgAcc1" presStyleIdx="1" presStyleCnt="3">
        <dgm:presLayoutVars>
          <dgm:bulletEnabled val="1"/>
        </dgm:presLayoutVars>
      </dgm:prSet>
      <dgm:spPr/>
    </dgm:pt>
    <dgm:pt modelId="{560B17B8-4D89-6847-9127-09BB5D978F4A}" type="pres">
      <dgm:prSet presAssocID="{AA169BD3-35F6-9B46-900A-F404D551D7D6}" presName="spaceBetweenRectangles" presStyleCnt="0"/>
      <dgm:spPr/>
    </dgm:pt>
    <dgm:pt modelId="{EF25ECDB-17A9-0341-AB55-CC5F7DC1A05A}" type="pres">
      <dgm:prSet presAssocID="{A076716B-111B-7B44-A640-641340038541}" presName="parentLin" presStyleCnt="0"/>
      <dgm:spPr/>
    </dgm:pt>
    <dgm:pt modelId="{09E73762-6352-D840-B13E-FE6D2E126E94}" type="pres">
      <dgm:prSet presAssocID="{A076716B-111B-7B44-A640-641340038541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D1E7B0B-03E2-1945-889B-57C5092B1366}" type="pres">
      <dgm:prSet presAssocID="{A076716B-111B-7B44-A640-64134003854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6149D3-E968-CE4A-AEED-43862E740AEE}" type="pres">
      <dgm:prSet presAssocID="{A076716B-111B-7B44-A640-641340038541}" presName="negativeSpace" presStyleCnt="0"/>
      <dgm:spPr/>
    </dgm:pt>
    <dgm:pt modelId="{A19DA366-71F1-684C-A384-EA43B0DF165B}" type="pres">
      <dgm:prSet presAssocID="{A076716B-111B-7B44-A640-64134003854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53BA02C-6B04-9C4A-BEFA-2AF8E376D02E}" srcId="{F43EDE76-B379-F443-8592-1E0E85161989}" destId="{49481218-4488-A442-90A1-A02A8F250FEA}" srcOrd="0" destOrd="0" parTransId="{BB657791-7BA1-5843-B1AF-72F866CDE21E}" sibTransId="{8AFF30B2-E5A3-6D4F-A6D9-9FE941D06330}"/>
    <dgm:cxn modelId="{DF3AB34A-FC31-8D44-BC1E-4F99F9CD2CDA}" type="presOf" srcId="{49481218-4488-A442-90A1-A02A8F250FEA}" destId="{AAC26BDF-D28A-F945-A84A-8DA20BF9B46A}" srcOrd="0" destOrd="0" presId="urn:microsoft.com/office/officeart/2005/8/layout/list1"/>
    <dgm:cxn modelId="{4FF8AAA9-4931-4B41-89D8-835737BA01BE}" type="presOf" srcId="{A076716B-111B-7B44-A640-641340038541}" destId="{2D1E7B0B-03E2-1945-889B-57C5092B1366}" srcOrd="1" destOrd="0" presId="urn:microsoft.com/office/officeart/2005/8/layout/list1"/>
    <dgm:cxn modelId="{94320F2D-07A7-564D-A93E-720EEFB0E327}" srcId="{F43EDE76-B379-F443-8592-1E0E85161989}" destId="{382B5BF6-FA3D-DF42-9C7E-04D6B6D46B82}" srcOrd="1" destOrd="0" parTransId="{5220413A-0A64-D344-AEE1-2E5F41D581F2}" sibTransId="{AA169BD3-35F6-9B46-900A-F404D551D7D6}"/>
    <dgm:cxn modelId="{DDF31D42-FA90-594F-B5E2-B6343BF52DF5}" type="presOf" srcId="{49481218-4488-A442-90A1-A02A8F250FEA}" destId="{BED07A67-F04F-3544-ABCF-F3522D42B021}" srcOrd="1" destOrd="0" presId="urn:microsoft.com/office/officeart/2005/8/layout/list1"/>
    <dgm:cxn modelId="{71EE8D5B-53D5-8B4D-9A74-98558BBEF0EB}" type="presOf" srcId="{A076716B-111B-7B44-A640-641340038541}" destId="{09E73762-6352-D840-B13E-FE6D2E126E94}" srcOrd="0" destOrd="0" presId="urn:microsoft.com/office/officeart/2005/8/layout/list1"/>
    <dgm:cxn modelId="{85A40AF4-3602-8440-A6D2-D4333DB2E9ED}" type="presOf" srcId="{F43EDE76-B379-F443-8592-1E0E85161989}" destId="{F8273B04-CF2E-BC41-A382-568A0B7DFFF8}" srcOrd="0" destOrd="0" presId="urn:microsoft.com/office/officeart/2005/8/layout/list1"/>
    <dgm:cxn modelId="{1E218A75-C6EC-AF44-A894-DD65E245BDF1}" type="presOf" srcId="{382B5BF6-FA3D-DF42-9C7E-04D6B6D46B82}" destId="{ED54ADDE-6109-6548-BBE9-DC3484EB1D61}" srcOrd="0" destOrd="0" presId="urn:microsoft.com/office/officeart/2005/8/layout/list1"/>
    <dgm:cxn modelId="{1884555A-E591-0D41-8711-66E1191D315F}" srcId="{F43EDE76-B379-F443-8592-1E0E85161989}" destId="{A076716B-111B-7B44-A640-641340038541}" srcOrd="2" destOrd="0" parTransId="{ED4219AC-3BA3-1A46-A2DC-61C0E2245F7A}" sibTransId="{897B6A29-C371-1D43-834B-E7B6348D9D82}"/>
    <dgm:cxn modelId="{774C79C9-85AE-494D-9AE1-E1752ADBFFAE}" type="presOf" srcId="{382B5BF6-FA3D-DF42-9C7E-04D6B6D46B82}" destId="{C8687115-7BB3-BE49-B629-FFF77B2836E5}" srcOrd="1" destOrd="0" presId="urn:microsoft.com/office/officeart/2005/8/layout/list1"/>
    <dgm:cxn modelId="{1C0F6033-B7AB-8441-B505-EEFA01E29618}" type="presParOf" srcId="{F8273B04-CF2E-BC41-A382-568A0B7DFFF8}" destId="{053F18C0-100C-FB48-9649-2EBF431E4B3F}" srcOrd="0" destOrd="0" presId="urn:microsoft.com/office/officeart/2005/8/layout/list1"/>
    <dgm:cxn modelId="{EF4CDBDF-8EBD-5749-8FF2-D746D2A172EE}" type="presParOf" srcId="{053F18C0-100C-FB48-9649-2EBF431E4B3F}" destId="{AAC26BDF-D28A-F945-A84A-8DA20BF9B46A}" srcOrd="0" destOrd="0" presId="urn:microsoft.com/office/officeart/2005/8/layout/list1"/>
    <dgm:cxn modelId="{31646815-0FA8-214E-AA20-0A804605FC07}" type="presParOf" srcId="{053F18C0-100C-FB48-9649-2EBF431E4B3F}" destId="{BED07A67-F04F-3544-ABCF-F3522D42B021}" srcOrd="1" destOrd="0" presId="urn:microsoft.com/office/officeart/2005/8/layout/list1"/>
    <dgm:cxn modelId="{D09C2AD4-EFA3-6847-BEBF-A576DD53F382}" type="presParOf" srcId="{F8273B04-CF2E-BC41-A382-568A0B7DFFF8}" destId="{35AAB236-83A4-7B49-AADF-D482E5D7ADE1}" srcOrd="1" destOrd="0" presId="urn:microsoft.com/office/officeart/2005/8/layout/list1"/>
    <dgm:cxn modelId="{6DABCA39-25B6-C94E-A98A-DD04231ACBE4}" type="presParOf" srcId="{F8273B04-CF2E-BC41-A382-568A0B7DFFF8}" destId="{DC020726-29A8-8941-83DA-7B9298833E57}" srcOrd="2" destOrd="0" presId="urn:microsoft.com/office/officeart/2005/8/layout/list1"/>
    <dgm:cxn modelId="{CDDF72C5-3318-AD4C-AB02-BE814A045F38}" type="presParOf" srcId="{F8273B04-CF2E-BC41-A382-568A0B7DFFF8}" destId="{EEC7E844-C293-094A-BC64-529D62BECAAA}" srcOrd="3" destOrd="0" presId="urn:microsoft.com/office/officeart/2005/8/layout/list1"/>
    <dgm:cxn modelId="{5272D841-AE52-D34F-A0EA-E8714E54FE0B}" type="presParOf" srcId="{F8273B04-CF2E-BC41-A382-568A0B7DFFF8}" destId="{D34A7664-3BE9-A245-ABF8-81A3DA4D066C}" srcOrd="4" destOrd="0" presId="urn:microsoft.com/office/officeart/2005/8/layout/list1"/>
    <dgm:cxn modelId="{E093A196-2136-5742-B002-8F936AB78843}" type="presParOf" srcId="{D34A7664-3BE9-A245-ABF8-81A3DA4D066C}" destId="{ED54ADDE-6109-6548-BBE9-DC3484EB1D61}" srcOrd="0" destOrd="0" presId="urn:microsoft.com/office/officeart/2005/8/layout/list1"/>
    <dgm:cxn modelId="{812858F8-6A19-0D41-9EC3-922ABD193811}" type="presParOf" srcId="{D34A7664-3BE9-A245-ABF8-81A3DA4D066C}" destId="{C8687115-7BB3-BE49-B629-FFF77B2836E5}" srcOrd="1" destOrd="0" presId="urn:microsoft.com/office/officeart/2005/8/layout/list1"/>
    <dgm:cxn modelId="{E94FAD82-4D80-2848-B37E-BA0A57637903}" type="presParOf" srcId="{F8273B04-CF2E-BC41-A382-568A0B7DFFF8}" destId="{FC750B20-4985-754C-BBB2-E4E03D01D47E}" srcOrd="5" destOrd="0" presId="urn:microsoft.com/office/officeart/2005/8/layout/list1"/>
    <dgm:cxn modelId="{B71DCE2C-F5F8-5B4B-823A-26F94AE171F4}" type="presParOf" srcId="{F8273B04-CF2E-BC41-A382-568A0B7DFFF8}" destId="{3230587E-000B-D847-A7DC-9D696A1A807B}" srcOrd="6" destOrd="0" presId="urn:microsoft.com/office/officeart/2005/8/layout/list1"/>
    <dgm:cxn modelId="{3E8B2E2E-3E7C-B940-8CDE-EE3EBE2D831F}" type="presParOf" srcId="{F8273B04-CF2E-BC41-A382-568A0B7DFFF8}" destId="{560B17B8-4D89-6847-9127-09BB5D978F4A}" srcOrd="7" destOrd="0" presId="urn:microsoft.com/office/officeart/2005/8/layout/list1"/>
    <dgm:cxn modelId="{D03B31CF-C1DF-F54F-8273-9140FCA6F9F5}" type="presParOf" srcId="{F8273B04-CF2E-BC41-A382-568A0B7DFFF8}" destId="{EF25ECDB-17A9-0341-AB55-CC5F7DC1A05A}" srcOrd="8" destOrd="0" presId="urn:microsoft.com/office/officeart/2005/8/layout/list1"/>
    <dgm:cxn modelId="{EDA3CFDA-182A-284D-A10C-CE3E4AA999E6}" type="presParOf" srcId="{EF25ECDB-17A9-0341-AB55-CC5F7DC1A05A}" destId="{09E73762-6352-D840-B13E-FE6D2E126E94}" srcOrd="0" destOrd="0" presId="urn:microsoft.com/office/officeart/2005/8/layout/list1"/>
    <dgm:cxn modelId="{D4A87B40-FD33-7243-9682-1689300AC96E}" type="presParOf" srcId="{EF25ECDB-17A9-0341-AB55-CC5F7DC1A05A}" destId="{2D1E7B0B-03E2-1945-889B-57C5092B1366}" srcOrd="1" destOrd="0" presId="urn:microsoft.com/office/officeart/2005/8/layout/list1"/>
    <dgm:cxn modelId="{6151ABC5-E2F9-7E4A-A18D-4610DD314BB7}" type="presParOf" srcId="{F8273B04-CF2E-BC41-A382-568A0B7DFFF8}" destId="{B96149D3-E968-CE4A-AEED-43862E740AEE}" srcOrd="9" destOrd="0" presId="urn:microsoft.com/office/officeart/2005/8/layout/list1"/>
    <dgm:cxn modelId="{96324AA4-CF87-AE44-81F3-BFEFAE5CC356}" type="presParOf" srcId="{F8273B04-CF2E-BC41-A382-568A0B7DFFF8}" destId="{A19DA366-71F1-684C-A384-EA43B0DF16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4ED4884-0FF9-5644-B56D-BB41CB3789E9}" type="doc">
      <dgm:prSet loTypeId="urn:microsoft.com/office/officeart/2005/8/layout/chevron1" loCatId="" qsTypeId="urn:microsoft.com/office/officeart/2005/8/quickstyle/simple1" qsCatId="simple" csTypeId="urn:microsoft.com/office/officeart/2005/8/colors/accent5_4" csCatId="accent5"/>
      <dgm:spPr/>
      <dgm:t>
        <a:bodyPr/>
        <a:lstStyle/>
        <a:p>
          <a:endParaRPr lang="en-US"/>
        </a:p>
      </dgm:t>
    </dgm:pt>
    <dgm:pt modelId="{BD0B9692-1C17-474F-A6C7-EADE62D67D0F}">
      <dgm:prSet custT="1"/>
      <dgm:spPr/>
      <dgm:t>
        <a:bodyPr/>
        <a:lstStyle/>
        <a:p>
          <a:pPr rtl="0"/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IoT Environment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6AFB51D0-0F13-F14C-AC1D-3627859E2E22}" type="parTrans" cxnId="{1273ABFD-4C8D-9F4C-B03F-A7F074DF973A}">
      <dgm:prSet/>
      <dgm:spPr/>
      <dgm:t>
        <a:bodyPr/>
        <a:lstStyle/>
        <a:p>
          <a:endParaRPr lang="en-US"/>
        </a:p>
      </dgm:t>
    </dgm:pt>
    <dgm:pt modelId="{D54268CE-611A-A24A-9505-D6A90BB46133}" type="sibTrans" cxnId="{1273ABFD-4C8D-9F4C-B03F-A7F074DF973A}">
      <dgm:prSet/>
      <dgm:spPr/>
      <dgm:t>
        <a:bodyPr/>
        <a:lstStyle/>
        <a:p>
          <a:endParaRPr lang="en-US"/>
        </a:p>
      </dgm:t>
    </dgm:pt>
    <dgm:pt modelId="{5554D258-3098-914C-BC96-F8EFF992B39C}">
      <dgm:prSet custT="1"/>
      <dgm:spPr/>
      <dgm:t>
        <a:bodyPr/>
        <a:lstStyle/>
        <a:p>
          <a:pPr rtl="0"/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HIH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F72ABFC2-D04C-E046-8BFC-22F8EEAC1E47}" type="parTrans" cxnId="{44F2C4EC-4479-C448-9458-8B9EFE373514}">
      <dgm:prSet/>
      <dgm:spPr/>
      <dgm:t>
        <a:bodyPr/>
        <a:lstStyle/>
        <a:p>
          <a:endParaRPr lang="en-US"/>
        </a:p>
      </dgm:t>
    </dgm:pt>
    <dgm:pt modelId="{21F7FF7C-D938-574E-858F-94C3B297F5CB}" type="sibTrans" cxnId="{44F2C4EC-4479-C448-9458-8B9EFE373514}">
      <dgm:prSet/>
      <dgm:spPr/>
      <dgm:t>
        <a:bodyPr/>
        <a:lstStyle/>
        <a:p>
          <a:endParaRPr lang="en-US"/>
        </a:p>
      </dgm:t>
    </dgm:pt>
    <dgm:pt modelId="{AE05B327-4896-974E-BE92-73C42B4EA8DD}">
      <dgm:prSet custT="1"/>
      <dgm:spPr/>
      <dgm:t>
        <a:bodyPr/>
        <a:lstStyle/>
        <a:p>
          <a:pPr rtl="0"/>
          <a:r>
            <a:rPr lang="en-US" sz="1400" smtClean="0">
              <a:latin typeface="Microsoft YaHei" charset="-122"/>
              <a:ea typeface="Microsoft YaHei" charset="-122"/>
              <a:cs typeface="Microsoft YaHei" charset="-122"/>
            </a:rPr>
            <a:t>Hardware Based Solution</a:t>
          </a:r>
          <a:endParaRPr lang="en-US" sz="140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733F7719-01C2-7341-815F-1B74423DED1C}" type="parTrans" cxnId="{D80365B0-7B69-1049-B35A-F6C8F63BF702}">
      <dgm:prSet/>
      <dgm:spPr/>
      <dgm:t>
        <a:bodyPr/>
        <a:lstStyle/>
        <a:p>
          <a:endParaRPr lang="en-US"/>
        </a:p>
      </dgm:t>
    </dgm:pt>
    <dgm:pt modelId="{BEAE1612-4BC8-FE44-B249-89EDD39DE52C}" type="sibTrans" cxnId="{D80365B0-7B69-1049-B35A-F6C8F63BF702}">
      <dgm:prSet/>
      <dgm:spPr/>
      <dgm:t>
        <a:bodyPr/>
        <a:lstStyle/>
        <a:p>
          <a:endParaRPr lang="en-US"/>
        </a:p>
      </dgm:t>
    </dgm:pt>
    <dgm:pt modelId="{4336BE89-52B9-8647-B6DA-6EB252DFAF04}">
      <dgm:prSet custT="1"/>
      <dgm:spPr/>
      <dgm:t>
        <a:bodyPr/>
        <a:lstStyle/>
        <a:p>
          <a:pPr rtl="0"/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SSH Honeypot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FDD8DACC-8EB3-164F-8538-696E8E5AA12C}" type="parTrans" cxnId="{E1260C86-8C07-2F4D-9347-96CD79E75C96}">
      <dgm:prSet/>
      <dgm:spPr/>
      <dgm:t>
        <a:bodyPr/>
        <a:lstStyle/>
        <a:p>
          <a:endParaRPr lang="en-US"/>
        </a:p>
      </dgm:t>
    </dgm:pt>
    <dgm:pt modelId="{05F72BA5-DC07-AA4F-BA17-AF9521E0207C}" type="sibTrans" cxnId="{E1260C86-8C07-2F4D-9347-96CD79E75C96}">
      <dgm:prSet/>
      <dgm:spPr/>
      <dgm:t>
        <a:bodyPr/>
        <a:lstStyle/>
        <a:p>
          <a:endParaRPr lang="en-US"/>
        </a:p>
      </dgm:t>
    </dgm:pt>
    <dgm:pt modelId="{89A664AB-7637-564A-99F9-9C2336DFBEFA}" type="pres">
      <dgm:prSet presAssocID="{94ED4884-0FF9-5644-B56D-BB41CB3789E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100BD3-1797-3C4D-9AD1-87E8F4559548}" type="pres">
      <dgm:prSet presAssocID="{BD0B9692-1C17-474F-A6C7-EADE62D67D0F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4C19B1-5D1C-F54D-A394-9DF5A96EA4C7}" type="pres">
      <dgm:prSet presAssocID="{D54268CE-611A-A24A-9505-D6A90BB46133}" presName="parTxOnlySpace" presStyleCnt="0"/>
      <dgm:spPr/>
    </dgm:pt>
    <dgm:pt modelId="{63CCE54A-C8E6-2A40-B84E-910D264DA39E}" type="pres">
      <dgm:prSet presAssocID="{5554D258-3098-914C-BC96-F8EFF992B39C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5C28B-29A6-9E4F-A841-E6E398CEF1B4}" type="pres">
      <dgm:prSet presAssocID="{21F7FF7C-D938-574E-858F-94C3B297F5CB}" presName="parTxOnlySpace" presStyleCnt="0"/>
      <dgm:spPr/>
    </dgm:pt>
    <dgm:pt modelId="{85A10F33-9184-E643-91CB-416573D7DA1B}" type="pres">
      <dgm:prSet presAssocID="{AE05B327-4896-974E-BE92-73C42B4EA8DD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298D7-87D3-2A4F-AA76-3A2C3BA07118}" type="pres">
      <dgm:prSet presAssocID="{BEAE1612-4BC8-FE44-B249-89EDD39DE52C}" presName="parTxOnlySpace" presStyleCnt="0"/>
      <dgm:spPr/>
    </dgm:pt>
    <dgm:pt modelId="{A4C7DB0A-F96A-564F-A5CF-76F4F300BFD3}" type="pres">
      <dgm:prSet presAssocID="{4336BE89-52B9-8647-B6DA-6EB252DFAF04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487DC7-66A5-F844-916D-2CF029B77F9E}" type="presOf" srcId="{94ED4884-0FF9-5644-B56D-BB41CB3789E9}" destId="{89A664AB-7637-564A-99F9-9C2336DFBEFA}" srcOrd="0" destOrd="0" presId="urn:microsoft.com/office/officeart/2005/8/layout/chevron1"/>
    <dgm:cxn modelId="{D80365B0-7B69-1049-B35A-F6C8F63BF702}" srcId="{94ED4884-0FF9-5644-B56D-BB41CB3789E9}" destId="{AE05B327-4896-974E-BE92-73C42B4EA8DD}" srcOrd="2" destOrd="0" parTransId="{733F7719-01C2-7341-815F-1B74423DED1C}" sibTransId="{BEAE1612-4BC8-FE44-B249-89EDD39DE52C}"/>
    <dgm:cxn modelId="{1E7786B0-F175-5E42-9842-83047F73AFF8}" type="presOf" srcId="{BD0B9692-1C17-474F-A6C7-EADE62D67D0F}" destId="{3B100BD3-1797-3C4D-9AD1-87E8F4559548}" srcOrd="0" destOrd="0" presId="urn:microsoft.com/office/officeart/2005/8/layout/chevron1"/>
    <dgm:cxn modelId="{5042CBF3-9990-774B-AD7D-748F72E480BC}" type="presOf" srcId="{AE05B327-4896-974E-BE92-73C42B4EA8DD}" destId="{85A10F33-9184-E643-91CB-416573D7DA1B}" srcOrd="0" destOrd="0" presId="urn:microsoft.com/office/officeart/2005/8/layout/chevron1"/>
    <dgm:cxn modelId="{6336BAC2-B9AB-A747-AFEA-FCBEBE1AEBBB}" type="presOf" srcId="{5554D258-3098-914C-BC96-F8EFF992B39C}" destId="{63CCE54A-C8E6-2A40-B84E-910D264DA39E}" srcOrd="0" destOrd="0" presId="urn:microsoft.com/office/officeart/2005/8/layout/chevron1"/>
    <dgm:cxn modelId="{E1260C86-8C07-2F4D-9347-96CD79E75C96}" srcId="{94ED4884-0FF9-5644-B56D-BB41CB3789E9}" destId="{4336BE89-52B9-8647-B6DA-6EB252DFAF04}" srcOrd="3" destOrd="0" parTransId="{FDD8DACC-8EB3-164F-8538-696E8E5AA12C}" sibTransId="{05F72BA5-DC07-AA4F-BA17-AF9521E0207C}"/>
    <dgm:cxn modelId="{60D4D6FC-4F5C-F84E-8110-394FFC840A79}" type="presOf" srcId="{4336BE89-52B9-8647-B6DA-6EB252DFAF04}" destId="{A4C7DB0A-F96A-564F-A5CF-76F4F300BFD3}" srcOrd="0" destOrd="0" presId="urn:microsoft.com/office/officeart/2005/8/layout/chevron1"/>
    <dgm:cxn modelId="{1273ABFD-4C8D-9F4C-B03F-A7F074DF973A}" srcId="{94ED4884-0FF9-5644-B56D-BB41CB3789E9}" destId="{BD0B9692-1C17-474F-A6C7-EADE62D67D0F}" srcOrd="0" destOrd="0" parTransId="{6AFB51D0-0F13-F14C-AC1D-3627859E2E22}" sibTransId="{D54268CE-611A-A24A-9505-D6A90BB46133}"/>
    <dgm:cxn modelId="{44F2C4EC-4479-C448-9458-8B9EFE373514}" srcId="{94ED4884-0FF9-5644-B56D-BB41CB3789E9}" destId="{5554D258-3098-914C-BC96-F8EFF992B39C}" srcOrd="1" destOrd="0" parTransId="{F72ABFC2-D04C-E046-8BFC-22F8EEAC1E47}" sibTransId="{21F7FF7C-D938-574E-858F-94C3B297F5CB}"/>
    <dgm:cxn modelId="{FCEAD47F-871B-9446-BBE7-04B484C416E8}" type="presParOf" srcId="{89A664AB-7637-564A-99F9-9C2336DFBEFA}" destId="{3B100BD3-1797-3C4D-9AD1-87E8F4559548}" srcOrd="0" destOrd="0" presId="urn:microsoft.com/office/officeart/2005/8/layout/chevron1"/>
    <dgm:cxn modelId="{6751B7DA-8A4A-5A43-9008-D51E483910A0}" type="presParOf" srcId="{89A664AB-7637-564A-99F9-9C2336DFBEFA}" destId="{C04C19B1-5D1C-F54D-A394-9DF5A96EA4C7}" srcOrd="1" destOrd="0" presId="urn:microsoft.com/office/officeart/2005/8/layout/chevron1"/>
    <dgm:cxn modelId="{214C3D1C-7B9F-8C46-A439-93451CFC1C19}" type="presParOf" srcId="{89A664AB-7637-564A-99F9-9C2336DFBEFA}" destId="{63CCE54A-C8E6-2A40-B84E-910D264DA39E}" srcOrd="2" destOrd="0" presId="urn:microsoft.com/office/officeart/2005/8/layout/chevron1"/>
    <dgm:cxn modelId="{13C16061-D02A-AE48-B16E-442E8DD7EDB3}" type="presParOf" srcId="{89A664AB-7637-564A-99F9-9C2336DFBEFA}" destId="{A735C28B-29A6-9E4F-A841-E6E398CEF1B4}" srcOrd="3" destOrd="0" presId="urn:microsoft.com/office/officeart/2005/8/layout/chevron1"/>
    <dgm:cxn modelId="{62374FE6-3186-EC4E-AF8C-01A831ED4801}" type="presParOf" srcId="{89A664AB-7637-564A-99F9-9C2336DFBEFA}" destId="{85A10F33-9184-E643-91CB-416573D7DA1B}" srcOrd="4" destOrd="0" presId="urn:microsoft.com/office/officeart/2005/8/layout/chevron1"/>
    <dgm:cxn modelId="{200FF185-CDDB-4F41-BE07-12F461767FB6}" type="presParOf" srcId="{89A664AB-7637-564A-99F9-9C2336DFBEFA}" destId="{200298D7-87D3-2A4F-AA76-3A2C3BA07118}" srcOrd="5" destOrd="0" presId="urn:microsoft.com/office/officeart/2005/8/layout/chevron1"/>
    <dgm:cxn modelId="{9A593F06-A452-7C4D-BCAF-A174890E5B5A}" type="presParOf" srcId="{89A664AB-7637-564A-99F9-9C2336DFBEFA}" destId="{A4C7DB0A-F96A-564F-A5CF-76F4F300BFD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3536D8-CA50-3A41-9AFC-A1D0CD82631F}" type="doc">
      <dgm:prSet loTypeId="urn:microsoft.com/office/officeart/2005/8/layout/hierarchy6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BCCB223-DC28-9B44-B742-FE4193A26537}">
      <dgm:prSet phldrT="[Text]" custT="1"/>
      <dgm:spPr/>
      <dgm:t>
        <a:bodyPr/>
        <a:lstStyle/>
        <a:p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Backend Execution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E2C7685E-33C6-4548-BCDF-D57314FF40CC}" type="parTrans" cxnId="{0FCC99DF-A103-234A-919D-D05E0C6C77D4}">
      <dgm:prSet/>
      <dgm:spPr/>
      <dgm:t>
        <a:bodyPr/>
        <a:lstStyle/>
        <a:p>
          <a:endParaRPr lang="en-US"/>
        </a:p>
      </dgm:t>
    </dgm:pt>
    <dgm:pt modelId="{DBDA4D76-B10E-D94A-BB1B-7CE6F5F9A44C}" type="sibTrans" cxnId="{0FCC99DF-A103-234A-919D-D05E0C6C77D4}">
      <dgm:prSet/>
      <dgm:spPr/>
      <dgm:t>
        <a:bodyPr/>
        <a:lstStyle/>
        <a:p>
          <a:endParaRPr lang="en-US"/>
        </a:p>
      </dgm:t>
    </dgm:pt>
    <dgm:pt modelId="{8D44CF24-CB81-CC4C-8931-1B168ADF9DBD}">
      <dgm:prSet phldrT="[Text]" custT="1"/>
      <dgm:spPr/>
      <dgm:t>
        <a:bodyPr/>
        <a:lstStyle/>
        <a:p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API Provider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9430517C-0339-E14A-8B9E-ADBAF04FAA21}" type="parTrans" cxnId="{0AF59969-06DC-9F4F-B004-6E09F04E1D13}">
      <dgm:prSet/>
      <dgm:spPr/>
      <dgm:t>
        <a:bodyPr/>
        <a:lstStyle/>
        <a:p>
          <a:endParaRPr lang="en-US"/>
        </a:p>
      </dgm:t>
    </dgm:pt>
    <dgm:pt modelId="{84549346-FB87-A942-A172-97CEF1FE1638}" type="sibTrans" cxnId="{0AF59969-06DC-9F4F-B004-6E09F04E1D13}">
      <dgm:prSet/>
      <dgm:spPr/>
      <dgm:t>
        <a:bodyPr/>
        <a:lstStyle/>
        <a:p>
          <a:endParaRPr lang="en-US"/>
        </a:p>
      </dgm:t>
    </dgm:pt>
    <dgm:pt modelId="{F37AA292-D5ED-144C-89C2-54ACB88A70D0}">
      <dgm:prSet phldrT="[Text]" custT="1"/>
      <dgm:spPr/>
      <dgm:t>
        <a:bodyPr/>
        <a:lstStyle/>
        <a:p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Web Management System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08E0FCB4-DCAC-764B-A46A-F9A69D415668}" type="parTrans" cxnId="{5E7BD7FA-9CFB-1446-918E-A514D53F8D7C}">
      <dgm:prSet/>
      <dgm:spPr/>
      <dgm:t>
        <a:bodyPr/>
        <a:lstStyle/>
        <a:p>
          <a:endParaRPr lang="en-US"/>
        </a:p>
      </dgm:t>
    </dgm:pt>
    <dgm:pt modelId="{FB7D0672-3F17-F44D-B7E2-E7DD0BCC4946}" type="sibTrans" cxnId="{5E7BD7FA-9CFB-1446-918E-A514D53F8D7C}">
      <dgm:prSet/>
      <dgm:spPr/>
      <dgm:t>
        <a:bodyPr/>
        <a:lstStyle/>
        <a:p>
          <a:endParaRPr lang="en-US"/>
        </a:p>
      </dgm:t>
    </dgm:pt>
    <dgm:pt modelId="{D04DF78C-E4EB-8249-B599-D6DC39D01026}">
      <dgm:prSet phldrT="[Text]" custT="1"/>
      <dgm:spPr/>
      <dgm:t>
        <a:bodyPr/>
        <a:lstStyle/>
        <a:p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Evidence Requests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A25400B2-A33D-7746-B85C-CB5D7AB6B464}" type="parTrans" cxnId="{C4D95E58-F869-784D-8940-5AE402035CCF}">
      <dgm:prSet/>
      <dgm:spPr/>
      <dgm:t>
        <a:bodyPr/>
        <a:lstStyle/>
        <a:p>
          <a:endParaRPr lang="en-US"/>
        </a:p>
      </dgm:t>
    </dgm:pt>
    <dgm:pt modelId="{54F00916-DD94-BB4D-A364-39772C34545D}" type="sibTrans" cxnId="{C4D95E58-F869-784D-8940-5AE402035CCF}">
      <dgm:prSet/>
      <dgm:spPr/>
      <dgm:t>
        <a:bodyPr/>
        <a:lstStyle/>
        <a:p>
          <a:endParaRPr lang="en-US"/>
        </a:p>
      </dgm:t>
    </dgm:pt>
    <dgm:pt modelId="{E8F517C9-930F-4947-95BA-3DAD37B81245}">
      <dgm:prSet phldrT="[Text]" custT="1"/>
      <dgm:spPr/>
      <dgm:t>
        <a:bodyPr/>
        <a:lstStyle/>
        <a:p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Log Collector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FAF7CDD5-9C1A-0643-A82D-E55EA9F9E2B0}" type="parTrans" cxnId="{8FA02ADD-FC6D-E044-815E-1AA98FB954B8}">
      <dgm:prSet/>
      <dgm:spPr/>
      <dgm:t>
        <a:bodyPr/>
        <a:lstStyle/>
        <a:p>
          <a:endParaRPr lang="en-US"/>
        </a:p>
      </dgm:t>
    </dgm:pt>
    <dgm:pt modelId="{EB9C5EE0-98E2-D242-8796-113C8DB2E685}" type="sibTrans" cxnId="{8FA02ADD-FC6D-E044-815E-1AA98FB954B8}">
      <dgm:prSet/>
      <dgm:spPr/>
      <dgm:t>
        <a:bodyPr/>
        <a:lstStyle/>
        <a:p>
          <a:endParaRPr lang="en-US"/>
        </a:p>
      </dgm:t>
    </dgm:pt>
    <dgm:pt modelId="{601E995E-24D5-0849-BD95-CF68D643501C}">
      <dgm:prSet phldrT="[Text]" custT="1"/>
      <dgm:spPr/>
      <dgm:t>
        <a:bodyPr/>
        <a:lstStyle/>
        <a:p>
          <a:pPr algn="l"/>
          <a:r>
            <a:rPr lang="en-US" altLang="zh-CN" sz="2000" dirty="0" smtClean="0">
              <a:latin typeface="Microsoft YaHei" charset="-122"/>
              <a:ea typeface="Microsoft YaHei" charset="-122"/>
              <a:cs typeface="Microsoft YaHei" charset="-122"/>
            </a:rPr>
            <a:t>Access</a:t>
          </a:r>
          <a:r>
            <a:rPr lang="zh-CN" alt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 </a:t>
          </a:r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Layer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C1C2A150-C195-6F46-BC25-C221ABB3211D}" type="parTrans" cxnId="{D2FF215A-2513-8B4B-ABD1-CD0CBEAC2A7D}">
      <dgm:prSet/>
      <dgm:spPr/>
      <dgm:t>
        <a:bodyPr/>
        <a:lstStyle/>
        <a:p>
          <a:endParaRPr lang="en-US"/>
        </a:p>
      </dgm:t>
    </dgm:pt>
    <dgm:pt modelId="{3287108B-9A9B-E248-9276-AC4FCFB6611D}" type="sibTrans" cxnId="{D2FF215A-2513-8B4B-ABD1-CD0CBEAC2A7D}">
      <dgm:prSet/>
      <dgm:spPr/>
      <dgm:t>
        <a:bodyPr/>
        <a:lstStyle/>
        <a:p>
          <a:endParaRPr lang="en-US"/>
        </a:p>
      </dgm:t>
    </dgm:pt>
    <dgm:pt modelId="{F1859020-E916-DE45-8BAD-D7084DF2FF9F}">
      <dgm:prSet phldrT="[Text]" custT="1"/>
      <dgm:spPr/>
      <dgm:t>
        <a:bodyPr/>
        <a:lstStyle/>
        <a:p>
          <a:pPr algn="l"/>
          <a:r>
            <a:rPr lang="en-US" altLang="zh-CN" sz="2000" dirty="0" smtClean="0">
              <a:latin typeface="Microsoft YaHei" charset="-122"/>
              <a:ea typeface="Microsoft YaHei" charset="-122"/>
              <a:cs typeface="Microsoft YaHei" charset="-122"/>
            </a:rPr>
            <a:t>Storage</a:t>
          </a:r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 Layer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0E99FEAC-DE5B-744E-AEE2-B1247427CA7A}" type="parTrans" cxnId="{0F57A5E7-AA8E-0D4C-B9C5-7A4E06E88E32}">
      <dgm:prSet/>
      <dgm:spPr/>
      <dgm:t>
        <a:bodyPr/>
        <a:lstStyle/>
        <a:p>
          <a:endParaRPr lang="en-US"/>
        </a:p>
      </dgm:t>
    </dgm:pt>
    <dgm:pt modelId="{724692CD-9AA8-9C4B-9ECD-979352E68413}" type="sibTrans" cxnId="{0F57A5E7-AA8E-0D4C-B9C5-7A4E06E88E32}">
      <dgm:prSet/>
      <dgm:spPr/>
      <dgm:t>
        <a:bodyPr/>
        <a:lstStyle/>
        <a:p>
          <a:endParaRPr lang="en-US"/>
        </a:p>
      </dgm:t>
    </dgm:pt>
    <dgm:pt modelId="{34211C4C-718D-3C41-8C9C-A203A65C14FB}">
      <dgm:prSet phldrT="[Text]" custT="1"/>
      <dgm:spPr/>
      <dgm:t>
        <a:bodyPr/>
        <a:lstStyle/>
        <a:p>
          <a:pPr algn="l"/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View Layer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0B0D48A2-1D0B-EF42-9DD5-DA3185A3CCEE}" type="parTrans" cxnId="{360CD130-C4A6-5247-A52C-8F239E84DACB}">
      <dgm:prSet/>
      <dgm:spPr/>
      <dgm:t>
        <a:bodyPr/>
        <a:lstStyle/>
        <a:p>
          <a:endParaRPr lang="en-US"/>
        </a:p>
      </dgm:t>
    </dgm:pt>
    <dgm:pt modelId="{10B6CA2D-89E0-414B-8C89-C1AEAE714905}" type="sibTrans" cxnId="{360CD130-C4A6-5247-A52C-8F239E84DACB}">
      <dgm:prSet/>
      <dgm:spPr/>
      <dgm:t>
        <a:bodyPr/>
        <a:lstStyle/>
        <a:p>
          <a:endParaRPr lang="en-US"/>
        </a:p>
      </dgm:t>
    </dgm:pt>
    <dgm:pt modelId="{9FB4B47B-7D71-AE41-84EE-255F800969EB}">
      <dgm:prSet phldrT="[Text]" custT="1"/>
      <dgm:spPr/>
      <dgm:t>
        <a:bodyPr/>
        <a:lstStyle/>
        <a:p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MongoDB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D504EE33-9FAC-C94D-B660-6BE6A0498C21}" type="parTrans" cxnId="{400F2331-0A79-8540-A753-B71C37D4D7E3}">
      <dgm:prSet/>
      <dgm:spPr/>
      <dgm:t>
        <a:bodyPr/>
        <a:lstStyle/>
        <a:p>
          <a:endParaRPr lang="en-US"/>
        </a:p>
      </dgm:t>
    </dgm:pt>
    <dgm:pt modelId="{D400B28E-7930-404D-BF98-A0B44F9B6C3F}" type="sibTrans" cxnId="{400F2331-0A79-8540-A753-B71C37D4D7E3}">
      <dgm:prSet/>
      <dgm:spPr/>
      <dgm:t>
        <a:bodyPr/>
        <a:lstStyle/>
        <a:p>
          <a:endParaRPr lang="en-US"/>
        </a:p>
      </dgm:t>
    </dgm:pt>
    <dgm:pt modelId="{F98DF2E8-4CBE-0D4B-A6BB-7FD89444E1D3}" type="pres">
      <dgm:prSet presAssocID="{833536D8-CA50-3A41-9AFC-A1D0CD82631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08760E-FC69-9A43-B9A4-2B7C93397A9A}" type="pres">
      <dgm:prSet presAssocID="{833536D8-CA50-3A41-9AFC-A1D0CD82631F}" presName="hierFlow" presStyleCnt="0"/>
      <dgm:spPr/>
    </dgm:pt>
    <dgm:pt modelId="{5F4B4BBF-3544-514E-83BA-5349C2144C79}" type="pres">
      <dgm:prSet presAssocID="{833536D8-CA50-3A41-9AFC-A1D0CD82631F}" presName="firstBuf" presStyleCnt="0"/>
      <dgm:spPr/>
    </dgm:pt>
    <dgm:pt modelId="{4669B902-4EF8-6645-A8D9-3A5E1C18C5DD}" type="pres">
      <dgm:prSet presAssocID="{833536D8-CA50-3A41-9AFC-A1D0CD82631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13028F3-C0B5-854E-95C1-C574DDA474EC}" type="pres">
      <dgm:prSet presAssocID="{BBCCB223-DC28-9B44-B742-FE4193A26537}" presName="Name14" presStyleCnt="0"/>
      <dgm:spPr/>
    </dgm:pt>
    <dgm:pt modelId="{32DF77F8-B699-BE42-A717-65FDA9653E25}" type="pres">
      <dgm:prSet presAssocID="{BBCCB223-DC28-9B44-B742-FE4193A26537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893FCB-210A-D44B-8FEB-92C5820418A1}" type="pres">
      <dgm:prSet presAssocID="{BBCCB223-DC28-9B44-B742-FE4193A26537}" presName="hierChild2" presStyleCnt="0"/>
      <dgm:spPr/>
    </dgm:pt>
    <dgm:pt modelId="{0DBF7AC6-8D25-CB45-B2BF-3DE9D9EEAC3D}" type="pres">
      <dgm:prSet presAssocID="{D504EE33-9FAC-C94D-B660-6BE6A0498C21}" presName="Name19" presStyleLbl="parChTrans1D2" presStyleIdx="0" presStyleCnt="3"/>
      <dgm:spPr/>
      <dgm:t>
        <a:bodyPr/>
        <a:lstStyle/>
        <a:p>
          <a:endParaRPr lang="en-US"/>
        </a:p>
      </dgm:t>
    </dgm:pt>
    <dgm:pt modelId="{50469331-9F26-9142-91D5-8A01E4E1820B}" type="pres">
      <dgm:prSet presAssocID="{9FB4B47B-7D71-AE41-84EE-255F800969EB}" presName="Name21" presStyleCnt="0"/>
      <dgm:spPr/>
    </dgm:pt>
    <dgm:pt modelId="{EAC3E449-2481-FD46-951C-273AD840AD4A}" type="pres">
      <dgm:prSet presAssocID="{9FB4B47B-7D71-AE41-84EE-255F800969EB}" presName="level2Shape" presStyleLbl="node2" presStyleIdx="0" presStyleCnt="3"/>
      <dgm:spPr/>
      <dgm:t>
        <a:bodyPr/>
        <a:lstStyle/>
        <a:p>
          <a:endParaRPr lang="en-US"/>
        </a:p>
      </dgm:t>
    </dgm:pt>
    <dgm:pt modelId="{AE2CA056-0FEB-1C4D-BF3B-5D645AA00CB9}" type="pres">
      <dgm:prSet presAssocID="{9FB4B47B-7D71-AE41-84EE-255F800969EB}" presName="hierChild3" presStyleCnt="0"/>
      <dgm:spPr/>
    </dgm:pt>
    <dgm:pt modelId="{E1FA431B-56BD-744A-A76C-28F1F2464A74}" type="pres">
      <dgm:prSet presAssocID="{9430517C-0339-E14A-8B9E-ADBAF04FAA21}" presName="Name19" presStyleLbl="parChTrans1D2" presStyleIdx="1" presStyleCnt="3"/>
      <dgm:spPr/>
      <dgm:t>
        <a:bodyPr/>
        <a:lstStyle/>
        <a:p>
          <a:endParaRPr lang="en-US"/>
        </a:p>
      </dgm:t>
    </dgm:pt>
    <dgm:pt modelId="{2F0CA011-3A99-454D-9B95-547577B701E3}" type="pres">
      <dgm:prSet presAssocID="{8D44CF24-CB81-CC4C-8931-1B168ADF9DBD}" presName="Name21" presStyleCnt="0"/>
      <dgm:spPr/>
    </dgm:pt>
    <dgm:pt modelId="{059188F7-BFAF-4A4A-9175-8C672A128DDE}" type="pres">
      <dgm:prSet presAssocID="{8D44CF24-CB81-CC4C-8931-1B168ADF9DBD}" presName="level2Shape" presStyleLbl="node2" presStyleIdx="1" presStyleCnt="3"/>
      <dgm:spPr/>
      <dgm:t>
        <a:bodyPr/>
        <a:lstStyle/>
        <a:p>
          <a:endParaRPr lang="en-US"/>
        </a:p>
      </dgm:t>
    </dgm:pt>
    <dgm:pt modelId="{5A42B28C-1A57-B24A-B654-A0D2D5400978}" type="pres">
      <dgm:prSet presAssocID="{8D44CF24-CB81-CC4C-8931-1B168ADF9DBD}" presName="hierChild3" presStyleCnt="0"/>
      <dgm:spPr/>
    </dgm:pt>
    <dgm:pt modelId="{170698BD-5FF9-E14B-96BA-4B9A10AE466D}" type="pres">
      <dgm:prSet presAssocID="{08E0FCB4-DCAC-764B-A46A-F9A69D415668}" presName="Name19" presStyleLbl="parChTrans1D3" presStyleIdx="0" presStyleCnt="2"/>
      <dgm:spPr/>
      <dgm:t>
        <a:bodyPr/>
        <a:lstStyle/>
        <a:p>
          <a:endParaRPr lang="en-US"/>
        </a:p>
      </dgm:t>
    </dgm:pt>
    <dgm:pt modelId="{45F95768-C628-464B-BEAC-9FCC13055569}" type="pres">
      <dgm:prSet presAssocID="{F37AA292-D5ED-144C-89C2-54ACB88A70D0}" presName="Name21" presStyleCnt="0"/>
      <dgm:spPr/>
    </dgm:pt>
    <dgm:pt modelId="{BC3869B1-E514-964B-B190-66A269DB9E1C}" type="pres">
      <dgm:prSet presAssocID="{F37AA292-D5ED-144C-89C2-54ACB88A70D0}" presName="level2Shape" presStyleLbl="node3" presStyleIdx="0" presStyleCnt="2" custScaleX="142510"/>
      <dgm:spPr/>
      <dgm:t>
        <a:bodyPr/>
        <a:lstStyle/>
        <a:p>
          <a:endParaRPr lang="en-US"/>
        </a:p>
      </dgm:t>
    </dgm:pt>
    <dgm:pt modelId="{DEA14920-BA50-BE44-BB19-3683BBDE48BF}" type="pres">
      <dgm:prSet presAssocID="{F37AA292-D5ED-144C-89C2-54ACB88A70D0}" presName="hierChild3" presStyleCnt="0"/>
      <dgm:spPr/>
    </dgm:pt>
    <dgm:pt modelId="{822B6653-7CED-2241-83F9-D1E4D37B1AB2}" type="pres">
      <dgm:prSet presAssocID="{A25400B2-A33D-7746-B85C-CB5D7AB6B464}" presName="Name19" presStyleLbl="parChTrans1D3" presStyleIdx="1" presStyleCnt="2"/>
      <dgm:spPr/>
      <dgm:t>
        <a:bodyPr/>
        <a:lstStyle/>
        <a:p>
          <a:endParaRPr lang="en-US"/>
        </a:p>
      </dgm:t>
    </dgm:pt>
    <dgm:pt modelId="{B12B07DF-DFB8-3740-A217-A2CCE223B848}" type="pres">
      <dgm:prSet presAssocID="{D04DF78C-E4EB-8249-B599-D6DC39D01026}" presName="Name21" presStyleCnt="0"/>
      <dgm:spPr/>
    </dgm:pt>
    <dgm:pt modelId="{59C4A822-5A65-1E44-8477-D3012B1C85EC}" type="pres">
      <dgm:prSet presAssocID="{D04DF78C-E4EB-8249-B599-D6DC39D01026}" presName="level2Shape" presStyleLbl="node3" presStyleIdx="1" presStyleCnt="2"/>
      <dgm:spPr/>
      <dgm:t>
        <a:bodyPr/>
        <a:lstStyle/>
        <a:p>
          <a:endParaRPr lang="en-US"/>
        </a:p>
      </dgm:t>
    </dgm:pt>
    <dgm:pt modelId="{1B390263-7655-7E40-8330-5CAB37FB6C5B}" type="pres">
      <dgm:prSet presAssocID="{D04DF78C-E4EB-8249-B599-D6DC39D01026}" presName="hierChild3" presStyleCnt="0"/>
      <dgm:spPr/>
    </dgm:pt>
    <dgm:pt modelId="{61A2C219-2A79-BD47-9D01-A6B33F06A085}" type="pres">
      <dgm:prSet presAssocID="{FAF7CDD5-9C1A-0643-A82D-E55EA9F9E2B0}" presName="Name19" presStyleLbl="parChTrans1D2" presStyleIdx="2" presStyleCnt="3"/>
      <dgm:spPr/>
      <dgm:t>
        <a:bodyPr/>
        <a:lstStyle/>
        <a:p>
          <a:endParaRPr lang="en-US"/>
        </a:p>
      </dgm:t>
    </dgm:pt>
    <dgm:pt modelId="{0F3E11B6-72A0-E140-A3A1-C4D59904C68D}" type="pres">
      <dgm:prSet presAssocID="{E8F517C9-930F-4947-95BA-3DAD37B81245}" presName="Name21" presStyleCnt="0"/>
      <dgm:spPr/>
    </dgm:pt>
    <dgm:pt modelId="{2C304E88-9B2C-8747-AFB6-A19611C9F56C}" type="pres">
      <dgm:prSet presAssocID="{E8F517C9-930F-4947-95BA-3DAD37B81245}" presName="level2Shape" presStyleLbl="node2" presStyleIdx="2" presStyleCnt="3"/>
      <dgm:spPr/>
      <dgm:t>
        <a:bodyPr/>
        <a:lstStyle/>
        <a:p>
          <a:endParaRPr lang="en-US"/>
        </a:p>
      </dgm:t>
    </dgm:pt>
    <dgm:pt modelId="{A1CA3BDF-1712-634F-8CDA-BB74EB26128E}" type="pres">
      <dgm:prSet presAssocID="{E8F517C9-930F-4947-95BA-3DAD37B81245}" presName="hierChild3" presStyleCnt="0"/>
      <dgm:spPr/>
    </dgm:pt>
    <dgm:pt modelId="{6360D977-3F34-864D-9D9B-C8B502B41949}" type="pres">
      <dgm:prSet presAssocID="{833536D8-CA50-3A41-9AFC-A1D0CD82631F}" presName="bgShapesFlow" presStyleCnt="0"/>
      <dgm:spPr/>
    </dgm:pt>
    <dgm:pt modelId="{039B4648-6A64-E441-A865-6B674ADF5189}" type="pres">
      <dgm:prSet presAssocID="{601E995E-24D5-0849-BD95-CF68D643501C}" presName="rectComp" presStyleCnt="0"/>
      <dgm:spPr/>
    </dgm:pt>
    <dgm:pt modelId="{82E67094-E1A1-C740-BF41-4313F122D4FC}" type="pres">
      <dgm:prSet presAssocID="{601E995E-24D5-0849-BD95-CF68D643501C}" presName="bgRect" presStyleLbl="bgShp" presStyleIdx="0" presStyleCnt="3" custScaleX="104014"/>
      <dgm:spPr/>
      <dgm:t>
        <a:bodyPr/>
        <a:lstStyle/>
        <a:p>
          <a:endParaRPr lang="en-US"/>
        </a:p>
      </dgm:t>
    </dgm:pt>
    <dgm:pt modelId="{17DFD5A9-DA18-CA49-A1FB-8750985AFB45}" type="pres">
      <dgm:prSet presAssocID="{601E995E-24D5-0849-BD95-CF68D643501C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370035-E0A3-9542-B59B-85D582BC1CE5}" type="pres">
      <dgm:prSet presAssocID="{601E995E-24D5-0849-BD95-CF68D643501C}" presName="spComp" presStyleCnt="0"/>
      <dgm:spPr/>
    </dgm:pt>
    <dgm:pt modelId="{E5F4777F-9619-1D47-8FCC-69DF9546A9F1}" type="pres">
      <dgm:prSet presAssocID="{601E995E-24D5-0849-BD95-CF68D643501C}" presName="vSp" presStyleCnt="0"/>
      <dgm:spPr/>
    </dgm:pt>
    <dgm:pt modelId="{061DEF5A-CAD2-DE47-A7BA-339AE39E571E}" type="pres">
      <dgm:prSet presAssocID="{F1859020-E916-DE45-8BAD-D7084DF2FF9F}" presName="rectComp" presStyleCnt="0"/>
      <dgm:spPr/>
    </dgm:pt>
    <dgm:pt modelId="{888B0D59-3AE6-2F4A-A977-002E50900873}" type="pres">
      <dgm:prSet presAssocID="{F1859020-E916-DE45-8BAD-D7084DF2FF9F}" presName="bgRect" presStyleLbl="bgShp" presStyleIdx="1" presStyleCnt="3" custScaleX="104014"/>
      <dgm:spPr/>
      <dgm:t>
        <a:bodyPr/>
        <a:lstStyle/>
        <a:p>
          <a:endParaRPr lang="en-US"/>
        </a:p>
      </dgm:t>
    </dgm:pt>
    <dgm:pt modelId="{6BC14A42-3D0D-5441-A641-58DD1047B447}" type="pres">
      <dgm:prSet presAssocID="{F1859020-E916-DE45-8BAD-D7084DF2FF9F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CC7FF-C2F1-4E4B-8655-CC39841DF832}" type="pres">
      <dgm:prSet presAssocID="{F1859020-E916-DE45-8BAD-D7084DF2FF9F}" presName="spComp" presStyleCnt="0"/>
      <dgm:spPr/>
    </dgm:pt>
    <dgm:pt modelId="{6D187F80-423A-EF46-92ED-50491A06E6C4}" type="pres">
      <dgm:prSet presAssocID="{F1859020-E916-DE45-8BAD-D7084DF2FF9F}" presName="vSp" presStyleCnt="0"/>
      <dgm:spPr/>
    </dgm:pt>
    <dgm:pt modelId="{2430A1B8-7E9D-5E4D-90D7-8C1DEA5BC49C}" type="pres">
      <dgm:prSet presAssocID="{34211C4C-718D-3C41-8C9C-A203A65C14FB}" presName="rectComp" presStyleCnt="0"/>
      <dgm:spPr/>
    </dgm:pt>
    <dgm:pt modelId="{312BFC07-A93C-254E-A48A-6B76E0619237}" type="pres">
      <dgm:prSet presAssocID="{34211C4C-718D-3C41-8C9C-A203A65C14FB}" presName="bgRect" presStyleLbl="bgShp" presStyleIdx="2" presStyleCnt="3" custScaleX="104014"/>
      <dgm:spPr/>
      <dgm:t>
        <a:bodyPr/>
        <a:lstStyle/>
        <a:p>
          <a:endParaRPr lang="en-US"/>
        </a:p>
      </dgm:t>
    </dgm:pt>
    <dgm:pt modelId="{515E5483-272B-8C4A-AEC0-5E426359AB3B}" type="pres">
      <dgm:prSet presAssocID="{34211C4C-718D-3C41-8C9C-A203A65C14FB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D82F52-3FC3-3940-AAAB-9D40528333F0}" type="presOf" srcId="{601E995E-24D5-0849-BD95-CF68D643501C}" destId="{82E67094-E1A1-C740-BF41-4313F122D4FC}" srcOrd="0" destOrd="0" presId="urn:microsoft.com/office/officeart/2005/8/layout/hierarchy6"/>
    <dgm:cxn modelId="{6C652AE0-6089-7E46-AC85-6DD5C9267734}" type="presOf" srcId="{08E0FCB4-DCAC-764B-A46A-F9A69D415668}" destId="{170698BD-5FF9-E14B-96BA-4B9A10AE466D}" srcOrd="0" destOrd="0" presId="urn:microsoft.com/office/officeart/2005/8/layout/hierarchy6"/>
    <dgm:cxn modelId="{D2FF215A-2513-8B4B-ABD1-CD0CBEAC2A7D}" srcId="{833536D8-CA50-3A41-9AFC-A1D0CD82631F}" destId="{601E995E-24D5-0849-BD95-CF68D643501C}" srcOrd="1" destOrd="0" parTransId="{C1C2A150-C195-6F46-BC25-C221ABB3211D}" sibTransId="{3287108B-9A9B-E248-9276-AC4FCFB6611D}"/>
    <dgm:cxn modelId="{8FA02ADD-FC6D-E044-815E-1AA98FB954B8}" srcId="{BBCCB223-DC28-9B44-B742-FE4193A26537}" destId="{E8F517C9-930F-4947-95BA-3DAD37B81245}" srcOrd="2" destOrd="0" parTransId="{FAF7CDD5-9C1A-0643-A82D-E55EA9F9E2B0}" sibTransId="{EB9C5EE0-98E2-D242-8796-113C8DB2E685}"/>
    <dgm:cxn modelId="{5E7BD7FA-9CFB-1446-918E-A514D53F8D7C}" srcId="{8D44CF24-CB81-CC4C-8931-1B168ADF9DBD}" destId="{F37AA292-D5ED-144C-89C2-54ACB88A70D0}" srcOrd="0" destOrd="0" parTransId="{08E0FCB4-DCAC-764B-A46A-F9A69D415668}" sibTransId="{FB7D0672-3F17-F44D-B7E2-E7DD0BCC4946}"/>
    <dgm:cxn modelId="{0B58B5C7-84AC-E34D-8532-340FD53540D6}" type="presOf" srcId="{34211C4C-718D-3C41-8C9C-A203A65C14FB}" destId="{515E5483-272B-8C4A-AEC0-5E426359AB3B}" srcOrd="1" destOrd="0" presId="urn:microsoft.com/office/officeart/2005/8/layout/hierarchy6"/>
    <dgm:cxn modelId="{711FBC5E-725E-BE46-B5E5-B0C867067C68}" type="presOf" srcId="{601E995E-24D5-0849-BD95-CF68D643501C}" destId="{17DFD5A9-DA18-CA49-A1FB-8750985AFB45}" srcOrd="1" destOrd="0" presId="urn:microsoft.com/office/officeart/2005/8/layout/hierarchy6"/>
    <dgm:cxn modelId="{0AF59969-06DC-9F4F-B004-6E09F04E1D13}" srcId="{BBCCB223-DC28-9B44-B742-FE4193A26537}" destId="{8D44CF24-CB81-CC4C-8931-1B168ADF9DBD}" srcOrd="1" destOrd="0" parTransId="{9430517C-0339-E14A-8B9E-ADBAF04FAA21}" sibTransId="{84549346-FB87-A942-A172-97CEF1FE1638}"/>
    <dgm:cxn modelId="{90E0D6EC-AA21-0344-9F92-BACC9B3196DE}" type="presOf" srcId="{F37AA292-D5ED-144C-89C2-54ACB88A70D0}" destId="{BC3869B1-E514-964B-B190-66A269DB9E1C}" srcOrd="0" destOrd="0" presId="urn:microsoft.com/office/officeart/2005/8/layout/hierarchy6"/>
    <dgm:cxn modelId="{24279938-A96F-1A4B-AE63-DFC5F6B6256F}" type="presOf" srcId="{F1859020-E916-DE45-8BAD-D7084DF2FF9F}" destId="{888B0D59-3AE6-2F4A-A977-002E50900873}" srcOrd="0" destOrd="0" presId="urn:microsoft.com/office/officeart/2005/8/layout/hierarchy6"/>
    <dgm:cxn modelId="{0F57A5E7-AA8E-0D4C-B9C5-7A4E06E88E32}" srcId="{833536D8-CA50-3A41-9AFC-A1D0CD82631F}" destId="{F1859020-E916-DE45-8BAD-D7084DF2FF9F}" srcOrd="2" destOrd="0" parTransId="{0E99FEAC-DE5B-744E-AEE2-B1247427CA7A}" sibTransId="{724692CD-9AA8-9C4B-9ECD-979352E68413}"/>
    <dgm:cxn modelId="{2C6EAC8D-953B-704C-9A61-6B326C4B8B82}" type="presOf" srcId="{9430517C-0339-E14A-8B9E-ADBAF04FAA21}" destId="{E1FA431B-56BD-744A-A76C-28F1F2464A74}" srcOrd="0" destOrd="0" presId="urn:microsoft.com/office/officeart/2005/8/layout/hierarchy6"/>
    <dgm:cxn modelId="{7F0BB700-98A7-794D-A5D8-6AF0DA0DC906}" type="presOf" srcId="{34211C4C-718D-3C41-8C9C-A203A65C14FB}" destId="{312BFC07-A93C-254E-A48A-6B76E0619237}" srcOrd="0" destOrd="0" presId="urn:microsoft.com/office/officeart/2005/8/layout/hierarchy6"/>
    <dgm:cxn modelId="{87C39259-B381-4D42-89FF-38B947036EC7}" type="presOf" srcId="{FAF7CDD5-9C1A-0643-A82D-E55EA9F9E2B0}" destId="{61A2C219-2A79-BD47-9D01-A6B33F06A085}" srcOrd="0" destOrd="0" presId="urn:microsoft.com/office/officeart/2005/8/layout/hierarchy6"/>
    <dgm:cxn modelId="{CE749C76-DEC8-C647-ADEA-8C3F8A8FF900}" type="presOf" srcId="{833536D8-CA50-3A41-9AFC-A1D0CD82631F}" destId="{F98DF2E8-4CBE-0D4B-A6BB-7FD89444E1D3}" srcOrd="0" destOrd="0" presId="urn:microsoft.com/office/officeart/2005/8/layout/hierarchy6"/>
    <dgm:cxn modelId="{0FCC99DF-A103-234A-919D-D05E0C6C77D4}" srcId="{833536D8-CA50-3A41-9AFC-A1D0CD82631F}" destId="{BBCCB223-DC28-9B44-B742-FE4193A26537}" srcOrd="0" destOrd="0" parTransId="{E2C7685E-33C6-4548-BCDF-D57314FF40CC}" sibTransId="{DBDA4D76-B10E-D94A-BB1B-7CE6F5F9A44C}"/>
    <dgm:cxn modelId="{6B3E15E1-5034-0D48-A0D9-B26C52E576E8}" type="presOf" srcId="{9FB4B47B-7D71-AE41-84EE-255F800969EB}" destId="{EAC3E449-2481-FD46-951C-273AD840AD4A}" srcOrd="0" destOrd="0" presId="urn:microsoft.com/office/officeart/2005/8/layout/hierarchy6"/>
    <dgm:cxn modelId="{360CD130-C4A6-5247-A52C-8F239E84DACB}" srcId="{833536D8-CA50-3A41-9AFC-A1D0CD82631F}" destId="{34211C4C-718D-3C41-8C9C-A203A65C14FB}" srcOrd="3" destOrd="0" parTransId="{0B0D48A2-1D0B-EF42-9DD5-DA3185A3CCEE}" sibTransId="{10B6CA2D-89E0-414B-8C89-C1AEAE714905}"/>
    <dgm:cxn modelId="{7D6EDCFC-9FF0-1B44-BF17-A92540F4D73B}" type="presOf" srcId="{D504EE33-9FAC-C94D-B660-6BE6A0498C21}" destId="{0DBF7AC6-8D25-CB45-B2BF-3DE9D9EEAC3D}" srcOrd="0" destOrd="0" presId="urn:microsoft.com/office/officeart/2005/8/layout/hierarchy6"/>
    <dgm:cxn modelId="{F94DC539-591E-7D43-8E7F-0D158AE412AD}" type="presOf" srcId="{E8F517C9-930F-4947-95BA-3DAD37B81245}" destId="{2C304E88-9B2C-8747-AFB6-A19611C9F56C}" srcOrd="0" destOrd="0" presId="urn:microsoft.com/office/officeart/2005/8/layout/hierarchy6"/>
    <dgm:cxn modelId="{C4D95E58-F869-784D-8940-5AE402035CCF}" srcId="{8D44CF24-CB81-CC4C-8931-1B168ADF9DBD}" destId="{D04DF78C-E4EB-8249-B599-D6DC39D01026}" srcOrd="1" destOrd="0" parTransId="{A25400B2-A33D-7746-B85C-CB5D7AB6B464}" sibTransId="{54F00916-DD94-BB4D-A364-39772C34545D}"/>
    <dgm:cxn modelId="{D29C3200-16BB-4246-81F2-CE237BDEA764}" type="presOf" srcId="{BBCCB223-DC28-9B44-B742-FE4193A26537}" destId="{32DF77F8-B699-BE42-A717-65FDA9653E25}" srcOrd="0" destOrd="0" presId="urn:microsoft.com/office/officeart/2005/8/layout/hierarchy6"/>
    <dgm:cxn modelId="{400F2331-0A79-8540-A753-B71C37D4D7E3}" srcId="{BBCCB223-DC28-9B44-B742-FE4193A26537}" destId="{9FB4B47B-7D71-AE41-84EE-255F800969EB}" srcOrd="0" destOrd="0" parTransId="{D504EE33-9FAC-C94D-B660-6BE6A0498C21}" sibTransId="{D400B28E-7930-404D-BF98-A0B44F9B6C3F}"/>
    <dgm:cxn modelId="{146CAC4A-E0D7-0D4E-8C43-47CC609FB289}" type="presOf" srcId="{D04DF78C-E4EB-8249-B599-D6DC39D01026}" destId="{59C4A822-5A65-1E44-8477-D3012B1C85EC}" srcOrd="0" destOrd="0" presId="urn:microsoft.com/office/officeart/2005/8/layout/hierarchy6"/>
    <dgm:cxn modelId="{59B91440-3C0B-DB46-8BD2-4BC7F12E90B3}" type="presOf" srcId="{A25400B2-A33D-7746-B85C-CB5D7AB6B464}" destId="{822B6653-7CED-2241-83F9-D1E4D37B1AB2}" srcOrd="0" destOrd="0" presId="urn:microsoft.com/office/officeart/2005/8/layout/hierarchy6"/>
    <dgm:cxn modelId="{835B966A-89BF-0748-B722-ED05906EEF21}" type="presOf" srcId="{F1859020-E916-DE45-8BAD-D7084DF2FF9F}" destId="{6BC14A42-3D0D-5441-A641-58DD1047B447}" srcOrd="1" destOrd="0" presId="urn:microsoft.com/office/officeart/2005/8/layout/hierarchy6"/>
    <dgm:cxn modelId="{F36F72FB-7832-1F44-9344-B0CC91ADCA6D}" type="presOf" srcId="{8D44CF24-CB81-CC4C-8931-1B168ADF9DBD}" destId="{059188F7-BFAF-4A4A-9175-8C672A128DDE}" srcOrd="0" destOrd="0" presId="urn:microsoft.com/office/officeart/2005/8/layout/hierarchy6"/>
    <dgm:cxn modelId="{A0087608-2EE6-4A4D-A6DF-828A826B1D2F}" type="presParOf" srcId="{F98DF2E8-4CBE-0D4B-A6BB-7FD89444E1D3}" destId="{AD08760E-FC69-9A43-B9A4-2B7C93397A9A}" srcOrd="0" destOrd="0" presId="urn:microsoft.com/office/officeart/2005/8/layout/hierarchy6"/>
    <dgm:cxn modelId="{F84A368D-8D3B-9D4C-8CA6-1E97E17E3FD9}" type="presParOf" srcId="{AD08760E-FC69-9A43-B9A4-2B7C93397A9A}" destId="{5F4B4BBF-3544-514E-83BA-5349C2144C79}" srcOrd="0" destOrd="0" presId="urn:microsoft.com/office/officeart/2005/8/layout/hierarchy6"/>
    <dgm:cxn modelId="{D294FAF9-AB84-6C4B-B553-B9312773FA78}" type="presParOf" srcId="{AD08760E-FC69-9A43-B9A4-2B7C93397A9A}" destId="{4669B902-4EF8-6645-A8D9-3A5E1C18C5DD}" srcOrd="1" destOrd="0" presId="urn:microsoft.com/office/officeart/2005/8/layout/hierarchy6"/>
    <dgm:cxn modelId="{4E7CF110-26A1-DC4A-8A4A-55F81AE591BF}" type="presParOf" srcId="{4669B902-4EF8-6645-A8D9-3A5E1C18C5DD}" destId="{413028F3-C0B5-854E-95C1-C574DDA474EC}" srcOrd="0" destOrd="0" presId="urn:microsoft.com/office/officeart/2005/8/layout/hierarchy6"/>
    <dgm:cxn modelId="{80585D05-BB06-1E4F-A7B7-591AED3749B3}" type="presParOf" srcId="{413028F3-C0B5-854E-95C1-C574DDA474EC}" destId="{32DF77F8-B699-BE42-A717-65FDA9653E25}" srcOrd="0" destOrd="0" presId="urn:microsoft.com/office/officeart/2005/8/layout/hierarchy6"/>
    <dgm:cxn modelId="{B3762201-2516-CD4B-A5F2-995D69B47286}" type="presParOf" srcId="{413028F3-C0B5-854E-95C1-C574DDA474EC}" destId="{A4893FCB-210A-D44B-8FEB-92C5820418A1}" srcOrd="1" destOrd="0" presId="urn:microsoft.com/office/officeart/2005/8/layout/hierarchy6"/>
    <dgm:cxn modelId="{52A2984C-C29C-AE4E-8267-BDDAE34E9C59}" type="presParOf" srcId="{A4893FCB-210A-D44B-8FEB-92C5820418A1}" destId="{0DBF7AC6-8D25-CB45-B2BF-3DE9D9EEAC3D}" srcOrd="0" destOrd="0" presId="urn:microsoft.com/office/officeart/2005/8/layout/hierarchy6"/>
    <dgm:cxn modelId="{71EA168F-DBB5-8A4F-95DA-212B3E70971D}" type="presParOf" srcId="{A4893FCB-210A-D44B-8FEB-92C5820418A1}" destId="{50469331-9F26-9142-91D5-8A01E4E1820B}" srcOrd="1" destOrd="0" presId="urn:microsoft.com/office/officeart/2005/8/layout/hierarchy6"/>
    <dgm:cxn modelId="{D494C5D5-92B6-9D43-8A56-754FA347A87B}" type="presParOf" srcId="{50469331-9F26-9142-91D5-8A01E4E1820B}" destId="{EAC3E449-2481-FD46-951C-273AD840AD4A}" srcOrd="0" destOrd="0" presId="urn:microsoft.com/office/officeart/2005/8/layout/hierarchy6"/>
    <dgm:cxn modelId="{0AF28799-8CBA-104E-AA46-538FF16EDE9B}" type="presParOf" srcId="{50469331-9F26-9142-91D5-8A01E4E1820B}" destId="{AE2CA056-0FEB-1C4D-BF3B-5D645AA00CB9}" srcOrd="1" destOrd="0" presId="urn:microsoft.com/office/officeart/2005/8/layout/hierarchy6"/>
    <dgm:cxn modelId="{0FEA7AE3-4160-A544-8499-BB5464C1F12C}" type="presParOf" srcId="{A4893FCB-210A-D44B-8FEB-92C5820418A1}" destId="{E1FA431B-56BD-744A-A76C-28F1F2464A74}" srcOrd="2" destOrd="0" presId="urn:microsoft.com/office/officeart/2005/8/layout/hierarchy6"/>
    <dgm:cxn modelId="{E42DD8DA-5687-254F-8F97-E30E592ACB4E}" type="presParOf" srcId="{A4893FCB-210A-D44B-8FEB-92C5820418A1}" destId="{2F0CA011-3A99-454D-9B95-547577B701E3}" srcOrd="3" destOrd="0" presId="urn:microsoft.com/office/officeart/2005/8/layout/hierarchy6"/>
    <dgm:cxn modelId="{490101E3-8091-F64D-80EB-67F5631FA7E7}" type="presParOf" srcId="{2F0CA011-3A99-454D-9B95-547577B701E3}" destId="{059188F7-BFAF-4A4A-9175-8C672A128DDE}" srcOrd="0" destOrd="0" presId="urn:microsoft.com/office/officeart/2005/8/layout/hierarchy6"/>
    <dgm:cxn modelId="{EFFBE8E3-7F4A-4549-B5BC-D8625B09D40F}" type="presParOf" srcId="{2F0CA011-3A99-454D-9B95-547577B701E3}" destId="{5A42B28C-1A57-B24A-B654-A0D2D5400978}" srcOrd="1" destOrd="0" presId="urn:microsoft.com/office/officeart/2005/8/layout/hierarchy6"/>
    <dgm:cxn modelId="{19DADB6C-C521-FE48-A1F2-BBE903CA1335}" type="presParOf" srcId="{5A42B28C-1A57-B24A-B654-A0D2D5400978}" destId="{170698BD-5FF9-E14B-96BA-4B9A10AE466D}" srcOrd="0" destOrd="0" presId="urn:microsoft.com/office/officeart/2005/8/layout/hierarchy6"/>
    <dgm:cxn modelId="{EA3B4EF6-413C-5E41-A33D-054FCB9F1415}" type="presParOf" srcId="{5A42B28C-1A57-B24A-B654-A0D2D5400978}" destId="{45F95768-C628-464B-BEAC-9FCC13055569}" srcOrd="1" destOrd="0" presId="urn:microsoft.com/office/officeart/2005/8/layout/hierarchy6"/>
    <dgm:cxn modelId="{49DF8C3F-850F-5745-A926-BB89D54A65F8}" type="presParOf" srcId="{45F95768-C628-464B-BEAC-9FCC13055569}" destId="{BC3869B1-E514-964B-B190-66A269DB9E1C}" srcOrd="0" destOrd="0" presId="urn:microsoft.com/office/officeart/2005/8/layout/hierarchy6"/>
    <dgm:cxn modelId="{EE7ABA80-6C0B-9145-8873-F71688D015A4}" type="presParOf" srcId="{45F95768-C628-464B-BEAC-9FCC13055569}" destId="{DEA14920-BA50-BE44-BB19-3683BBDE48BF}" srcOrd="1" destOrd="0" presId="urn:microsoft.com/office/officeart/2005/8/layout/hierarchy6"/>
    <dgm:cxn modelId="{C63863DA-A49E-EF41-8BC1-A9AB16B3F5AF}" type="presParOf" srcId="{5A42B28C-1A57-B24A-B654-A0D2D5400978}" destId="{822B6653-7CED-2241-83F9-D1E4D37B1AB2}" srcOrd="2" destOrd="0" presId="urn:microsoft.com/office/officeart/2005/8/layout/hierarchy6"/>
    <dgm:cxn modelId="{8CCA089F-FB66-294F-B8C7-600101455D17}" type="presParOf" srcId="{5A42B28C-1A57-B24A-B654-A0D2D5400978}" destId="{B12B07DF-DFB8-3740-A217-A2CCE223B848}" srcOrd="3" destOrd="0" presId="urn:microsoft.com/office/officeart/2005/8/layout/hierarchy6"/>
    <dgm:cxn modelId="{828E2F21-7014-E248-A140-D1421A8FE757}" type="presParOf" srcId="{B12B07DF-DFB8-3740-A217-A2CCE223B848}" destId="{59C4A822-5A65-1E44-8477-D3012B1C85EC}" srcOrd="0" destOrd="0" presId="urn:microsoft.com/office/officeart/2005/8/layout/hierarchy6"/>
    <dgm:cxn modelId="{B8BD6AD0-3361-924A-A4EA-8EF4D95D1BAA}" type="presParOf" srcId="{B12B07DF-DFB8-3740-A217-A2CCE223B848}" destId="{1B390263-7655-7E40-8330-5CAB37FB6C5B}" srcOrd="1" destOrd="0" presId="urn:microsoft.com/office/officeart/2005/8/layout/hierarchy6"/>
    <dgm:cxn modelId="{C88DEEFE-B17F-BF42-9D79-1F89B6E619AD}" type="presParOf" srcId="{A4893FCB-210A-D44B-8FEB-92C5820418A1}" destId="{61A2C219-2A79-BD47-9D01-A6B33F06A085}" srcOrd="4" destOrd="0" presId="urn:microsoft.com/office/officeart/2005/8/layout/hierarchy6"/>
    <dgm:cxn modelId="{81905C7B-AA50-594E-B56F-71F9DCE59B71}" type="presParOf" srcId="{A4893FCB-210A-D44B-8FEB-92C5820418A1}" destId="{0F3E11B6-72A0-E140-A3A1-C4D59904C68D}" srcOrd="5" destOrd="0" presId="urn:microsoft.com/office/officeart/2005/8/layout/hierarchy6"/>
    <dgm:cxn modelId="{FF4D2BBA-36C0-0B43-9841-97298C43C195}" type="presParOf" srcId="{0F3E11B6-72A0-E140-A3A1-C4D59904C68D}" destId="{2C304E88-9B2C-8747-AFB6-A19611C9F56C}" srcOrd="0" destOrd="0" presId="urn:microsoft.com/office/officeart/2005/8/layout/hierarchy6"/>
    <dgm:cxn modelId="{9D788B7A-6137-F346-B9D8-831AC773F731}" type="presParOf" srcId="{0F3E11B6-72A0-E140-A3A1-C4D59904C68D}" destId="{A1CA3BDF-1712-634F-8CDA-BB74EB26128E}" srcOrd="1" destOrd="0" presId="urn:microsoft.com/office/officeart/2005/8/layout/hierarchy6"/>
    <dgm:cxn modelId="{8D2DBBA7-5293-3542-866A-A18A8BF7FE98}" type="presParOf" srcId="{F98DF2E8-4CBE-0D4B-A6BB-7FD89444E1D3}" destId="{6360D977-3F34-864D-9D9B-C8B502B41949}" srcOrd="1" destOrd="0" presId="urn:microsoft.com/office/officeart/2005/8/layout/hierarchy6"/>
    <dgm:cxn modelId="{2F87D7DA-6E4E-BA40-AF8D-9E0C05CB5425}" type="presParOf" srcId="{6360D977-3F34-864D-9D9B-C8B502B41949}" destId="{039B4648-6A64-E441-A865-6B674ADF5189}" srcOrd="0" destOrd="0" presId="urn:microsoft.com/office/officeart/2005/8/layout/hierarchy6"/>
    <dgm:cxn modelId="{BCC3648C-D5AB-1B41-83B4-CF8DBD15795C}" type="presParOf" srcId="{039B4648-6A64-E441-A865-6B674ADF5189}" destId="{82E67094-E1A1-C740-BF41-4313F122D4FC}" srcOrd="0" destOrd="0" presId="urn:microsoft.com/office/officeart/2005/8/layout/hierarchy6"/>
    <dgm:cxn modelId="{D46D6F26-6FE3-7047-831A-9B596BA181DA}" type="presParOf" srcId="{039B4648-6A64-E441-A865-6B674ADF5189}" destId="{17DFD5A9-DA18-CA49-A1FB-8750985AFB45}" srcOrd="1" destOrd="0" presId="urn:microsoft.com/office/officeart/2005/8/layout/hierarchy6"/>
    <dgm:cxn modelId="{51D79211-121F-0D4B-B74E-F90FAD9B624C}" type="presParOf" srcId="{6360D977-3F34-864D-9D9B-C8B502B41949}" destId="{99370035-E0A3-9542-B59B-85D582BC1CE5}" srcOrd="1" destOrd="0" presId="urn:microsoft.com/office/officeart/2005/8/layout/hierarchy6"/>
    <dgm:cxn modelId="{9DB35C8E-9D5C-F44D-B473-A79DBDE251B5}" type="presParOf" srcId="{99370035-E0A3-9542-B59B-85D582BC1CE5}" destId="{E5F4777F-9619-1D47-8FCC-69DF9546A9F1}" srcOrd="0" destOrd="0" presId="urn:microsoft.com/office/officeart/2005/8/layout/hierarchy6"/>
    <dgm:cxn modelId="{7FCCB309-7C01-9043-BB27-19BDAE0E2F18}" type="presParOf" srcId="{6360D977-3F34-864D-9D9B-C8B502B41949}" destId="{061DEF5A-CAD2-DE47-A7BA-339AE39E571E}" srcOrd="2" destOrd="0" presId="urn:microsoft.com/office/officeart/2005/8/layout/hierarchy6"/>
    <dgm:cxn modelId="{9EE8D4FF-524A-DB49-A4BA-133F209FBAAF}" type="presParOf" srcId="{061DEF5A-CAD2-DE47-A7BA-339AE39E571E}" destId="{888B0D59-3AE6-2F4A-A977-002E50900873}" srcOrd="0" destOrd="0" presId="urn:microsoft.com/office/officeart/2005/8/layout/hierarchy6"/>
    <dgm:cxn modelId="{DA4B37F0-1B28-784A-8087-29257E003EB4}" type="presParOf" srcId="{061DEF5A-CAD2-DE47-A7BA-339AE39E571E}" destId="{6BC14A42-3D0D-5441-A641-58DD1047B447}" srcOrd="1" destOrd="0" presId="urn:microsoft.com/office/officeart/2005/8/layout/hierarchy6"/>
    <dgm:cxn modelId="{CAC8FB6A-BF2F-E04D-A3F0-2022B5D17A56}" type="presParOf" srcId="{6360D977-3F34-864D-9D9B-C8B502B41949}" destId="{431CC7FF-C2F1-4E4B-8655-CC39841DF832}" srcOrd="3" destOrd="0" presId="urn:microsoft.com/office/officeart/2005/8/layout/hierarchy6"/>
    <dgm:cxn modelId="{F8BC95BE-480A-4340-8B1C-594E26B0493D}" type="presParOf" srcId="{431CC7FF-C2F1-4E4B-8655-CC39841DF832}" destId="{6D187F80-423A-EF46-92ED-50491A06E6C4}" srcOrd="0" destOrd="0" presId="urn:microsoft.com/office/officeart/2005/8/layout/hierarchy6"/>
    <dgm:cxn modelId="{70D89C71-B90F-F04A-A0E2-9867FD6DE6BD}" type="presParOf" srcId="{6360D977-3F34-864D-9D9B-C8B502B41949}" destId="{2430A1B8-7E9D-5E4D-90D7-8C1DEA5BC49C}" srcOrd="4" destOrd="0" presId="urn:microsoft.com/office/officeart/2005/8/layout/hierarchy6"/>
    <dgm:cxn modelId="{3EE361AA-A0D8-314B-A898-1A74BC3E6A33}" type="presParOf" srcId="{2430A1B8-7E9D-5E4D-90D7-8C1DEA5BC49C}" destId="{312BFC07-A93C-254E-A48A-6B76E0619237}" srcOrd="0" destOrd="0" presId="urn:microsoft.com/office/officeart/2005/8/layout/hierarchy6"/>
    <dgm:cxn modelId="{E3FFCF4A-4FDF-5E4B-B2F3-31F42612F547}" type="presParOf" srcId="{2430A1B8-7E9D-5E4D-90D7-8C1DEA5BC49C}" destId="{515E5483-272B-8C4A-AEC0-5E426359AB3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395D2F-3B5A-6746-BE34-F5B8B84B0CAB}" type="doc">
      <dgm:prSet loTypeId="urn:microsoft.com/office/officeart/2005/8/layout/lProcess3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C0F044AA-217D-C24B-BE1A-39AC7F563A19}">
      <dgm:prSet custT="1"/>
      <dgm:spPr/>
      <dgm:t>
        <a:bodyPr/>
        <a:lstStyle/>
        <a:p>
          <a:pPr rtl="0"/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More Information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D0FD1430-921A-E640-9778-52C657737C57}" type="parTrans" cxnId="{BB345219-CFA7-F743-A997-709EB7FEDE27}">
      <dgm:prSet/>
      <dgm:spPr/>
      <dgm:t>
        <a:bodyPr/>
        <a:lstStyle/>
        <a:p>
          <a:endParaRPr lang="en-US" sz="1400"/>
        </a:p>
      </dgm:t>
    </dgm:pt>
    <dgm:pt modelId="{D9AF8E1D-46C4-8741-8B3A-672A80D68358}" type="sibTrans" cxnId="{BB345219-CFA7-F743-A997-709EB7FEDE27}">
      <dgm:prSet/>
      <dgm:spPr/>
      <dgm:t>
        <a:bodyPr/>
        <a:lstStyle/>
        <a:p>
          <a:endParaRPr lang="en-US" sz="1400"/>
        </a:p>
      </dgm:t>
    </dgm:pt>
    <dgm:pt modelId="{4C22B73A-5236-F342-A459-0D1D0335CE43}">
      <dgm:prSet custT="1"/>
      <dgm:spPr/>
      <dgm:t>
        <a:bodyPr/>
        <a:lstStyle/>
        <a:p>
          <a:pPr rtl="0"/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Accuracy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4BF417E1-8810-A143-B425-84BFB2048EE3}" type="parTrans" cxnId="{AAB187D1-DE61-1A4D-AD2C-732A4FB5C033}">
      <dgm:prSet/>
      <dgm:spPr/>
      <dgm:t>
        <a:bodyPr/>
        <a:lstStyle/>
        <a:p>
          <a:endParaRPr lang="en-US" sz="1400"/>
        </a:p>
      </dgm:t>
    </dgm:pt>
    <dgm:pt modelId="{B3CBC5F7-1F73-8945-B681-492F075EE1A4}" type="sibTrans" cxnId="{AAB187D1-DE61-1A4D-AD2C-732A4FB5C033}">
      <dgm:prSet/>
      <dgm:spPr/>
      <dgm:t>
        <a:bodyPr/>
        <a:lstStyle/>
        <a:p>
          <a:endParaRPr lang="en-US" sz="1400"/>
        </a:p>
      </dgm:t>
    </dgm:pt>
    <dgm:pt modelId="{5CC77AF6-E016-0C49-9A4F-A3F9C7287F4B}">
      <dgm:prSet custT="1"/>
      <dgm:spPr/>
      <dgm:t>
        <a:bodyPr/>
        <a:lstStyle/>
        <a:p>
          <a:pPr rtl="0"/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Malicious Actions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88FE98BE-248C-694C-BFDC-42350E0AE362}" type="parTrans" cxnId="{62E2F756-0451-1B45-9125-BC87746455BF}">
      <dgm:prSet/>
      <dgm:spPr/>
      <dgm:t>
        <a:bodyPr/>
        <a:lstStyle/>
        <a:p>
          <a:endParaRPr lang="en-US" sz="1400"/>
        </a:p>
      </dgm:t>
    </dgm:pt>
    <dgm:pt modelId="{680D1FFC-C1F1-7244-8866-62C39781C70A}" type="sibTrans" cxnId="{62E2F756-0451-1B45-9125-BC87746455BF}">
      <dgm:prSet/>
      <dgm:spPr/>
      <dgm:t>
        <a:bodyPr/>
        <a:lstStyle/>
        <a:p>
          <a:endParaRPr lang="en-US" sz="1400"/>
        </a:p>
      </dgm:t>
    </dgm:pt>
    <dgm:pt modelId="{3D970E47-F289-044C-8024-DAA5CBCE07B9}">
      <dgm:prSet custT="1"/>
      <dgm:spPr/>
      <dgm:t>
        <a:bodyPr/>
        <a:lstStyle/>
        <a:p>
          <a:pPr rtl="0"/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More Secure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CCB51E54-B244-2A4F-B2DE-DA9EEA5F4C9E}" type="parTrans" cxnId="{8580E7A4-A926-174A-B48F-8DEA7A7449B7}">
      <dgm:prSet/>
      <dgm:spPr/>
      <dgm:t>
        <a:bodyPr/>
        <a:lstStyle/>
        <a:p>
          <a:endParaRPr lang="en-US" sz="1400"/>
        </a:p>
      </dgm:t>
    </dgm:pt>
    <dgm:pt modelId="{78F4AF7A-D80E-D348-AAB9-F3F3AC9764D3}" type="sibTrans" cxnId="{8580E7A4-A926-174A-B48F-8DEA7A7449B7}">
      <dgm:prSet/>
      <dgm:spPr/>
      <dgm:t>
        <a:bodyPr/>
        <a:lstStyle/>
        <a:p>
          <a:endParaRPr lang="en-US" sz="1400"/>
        </a:p>
      </dgm:t>
    </dgm:pt>
    <dgm:pt modelId="{B19A49E3-DD3C-F246-A91E-13C0D027F416}">
      <dgm:prSet custT="1"/>
      <dgm:spPr/>
      <dgm:t>
        <a:bodyPr/>
        <a:lstStyle/>
        <a:p>
          <a:pPr rtl="0"/>
          <a:r>
            <a:rPr lang="en-US" sz="1400" smtClean="0">
              <a:latin typeface="Microsoft YaHei" charset="-122"/>
              <a:ea typeface="Microsoft YaHei" charset="-122"/>
              <a:cs typeface="Microsoft YaHei" charset="-122"/>
            </a:rPr>
            <a:t>Threats</a:t>
          </a:r>
          <a:endParaRPr lang="en-US" sz="140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3EF7EE5E-CEC7-654D-B3A2-35BB7F694FF3}" type="parTrans" cxnId="{1CACB43A-AA21-5146-BA32-164E545793D6}">
      <dgm:prSet/>
      <dgm:spPr/>
      <dgm:t>
        <a:bodyPr/>
        <a:lstStyle/>
        <a:p>
          <a:endParaRPr lang="en-US" sz="1400"/>
        </a:p>
      </dgm:t>
    </dgm:pt>
    <dgm:pt modelId="{F6CB2C2A-A8F6-614C-8A58-7549D3D76674}" type="sibTrans" cxnId="{1CACB43A-AA21-5146-BA32-164E545793D6}">
      <dgm:prSet/>
      <dgm:spPr/>
      <dgm:t>
        <a:bodyPr/>
        <a:lstStyle/>
        <a:p>
          <a:endParaRPr lang="en-US" sz="1400"/>
        </a:p>
      </dgm:t>
    </dgm:pt>
    <dgm:pt modelId="{5B5BD5F1-AF1B-4141-9D7E-CF6768C02610}">
      <dgm:prSet custT="1"/>
      <dgm:spPr/>
      <dgm:t>
        <a:bodyPr/>
        <a:lstStyle/>
        <a:p>
          <a:pPr rtl="0"/>
          <a:r>
            <a:rPr lang="en-US" sz="1400" dirty="0" smtClean="0">
              <a:latin typeface="Microsoft YaHei" charset="-122"/>
              <a:ea typeface="Microsoft YaHei" charset="-122"/>
              <a:cs typeface="Microsoft YaHei" charset="-122"/>
            </a:rPr>
            <a:t>Impact</a:t>
          </a:r>
          <a:endParaRPr lang="en-US" sz="1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39DB4BFF-63C6-E24E-9AFD-8F43BDF8B9C1}" type="parTrans" cxnId="{798D5CD1-5F19-3D4F-9E93-489CE84A60DC}">
      <dgm:prSet/>
      <dgm:spPr/>
      <dgm:t>
        <a:bodyPr/>
        <a:lstStyle/>
        <a:p>
          <a:endParaRPr lang="en-US" sz="1400"/>
        </a:p>
      </dgm:t>
    </dgm:pt>
    <dgm:pt modelId="{BEBCFE03-2884-CE45-A82A-A4B643EF2317}" type="sibTrans" cxnId="{798D5CD1-5F19-3D4F-9E93-489CE84A60DC}">
      <dgm:prSet/>
      <dgm:spPr/>
      <dgm:t>
        <a:bodyPr/>
        <a:lstStyle/>
        <a:p>
          <a:endParaRPr lang="en-US" sz="1400"/>
        </a:p>
      </dgm:t>
    </dgm:pt>
    <dgm:pt modelId="{7F970C76-CC74-6D41-9037-7B4DE9DF541B}" type="pres">
      <dgm:prSet presAssocID="{C5395D2F-3B5A-6746-BE34-F5B8B84B0CA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6706BD-6E7A-694A-8913-C5F73DD30431}" type="pres">
      <dgm:prSet presAssocID="{C0F044AA-217D-C24B-BE1A-39AC7F563A19}" presName="horFlow" presStyleCnt="0"/>
      <dgm:spPr/>
    </dgm:pt>
    <dgm:pt modelId="{7CB1C5B1-3EA7-E249-B33D-7CDD68076701}" type="pres">
      <dgm:prSet presAssocID="{C0F044AA-217D-C24B-BE1A-39AC7F563A19}" presName="bigChev" presStyleLbl="node1" presStyleIdx="0" presStyleCnt="2"/>
      <dgm:spPr/>
      <dgm:t>
        <a:bodyPr/>
        <a:lstStyle/>
        <a:p>
          <a:endParaRPr lang="en-US"/>
        </a:p>
      </dgm:t>
    </dgm:pt>
    <dgm:pt modelId="{74460662-9A10-5D48-93CD-69072A7F14D9}" type="pres">
      <dgm:prSet presAssocID="{4BF417E1-8810-A143-B425-84BFB2048EE3}" presName="parTrans" presStyleCnt="0"/>
      <dgm:spPr/>
    </dgm:pt>
    <dgm:pt modelId="{FAE69DF0-4ABA-834B-90F4-7415325ED7D9}" type="pres">
      <dgm:prSet presAssocID="{4C22B73A-5236-F342-A459-0D1D0335CE43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5DDA4-C47B-7D47-9D26-BD2273F3BCF2}" type="pres">
      <dgm:prSet presAssocID="{B3CBC5F7-1F73-8945-B681-492F075EE1A4}" presName="sibTrans" presStyleCnt="0"/>
      <dgm:spPr/>
    </dgm:pt>
    <dgm:pt modelId="{AA248B52-1C03-AE44-999B-0E8327133456}" type="pres">
      <dgm:prSet presAssocID="{5CC77AF6-E016-0C49-9A4F-A3F9C7287F4B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6A6E0-F9D7-F84D-A529-43CC15B892CB}" type="pres">
      <dgm:prSet presAssocID="{C0F044AA-217D-C24B-BE1A-39AC7F563A19}" presName="vSp" presStyleCnt="0"/>
      <dgm:spPr/>
    </dgm:pt>
    <dgm:pt modelId="{B21D7E87-A272-8040-8780-F6B248F56BD5}" type="pres">
      <dgm:prSet presAssocID="{3D970E47-F289-044C-8024-DAA5CBCE07B9}" presName="horFlow" presStyleCnt="0"/>
      <dgm:spPr/>
    </dgm:pt>
    <dgm:pt modelId="{D4AE06EC-924B-264A-9768-180BEBB19B7D}" type="pres">
      <dgm:prSet presAssocID="{3D970E47-F289-044C-8024-DAA5CBCE07B9}" presName="bigChev" presStyleLbl="node1" presStyleIdx="1" presStyleCnt="2"/>
      <dgm:spPr/>
      <dgm:t>
        <a:bodyPr/>
        <a:lstStyle/>
        <a:p>
          <a:endParaRPr lang="en-US"/>
        </a:p>
      </dgm:t>
    </dgm:pt>
    <dgm:pt modelId="{6BD91EA5-AD4E-5B43-96EE-268E7C4919F5}" type="pres">
      <dgm:prSet presAssocID="{3EF7EE5E-CEC7-654D-B3A2-35BB7F694FF3}" presName="parTrans" presStyleCnt="0"/>
      <dgm:spPr/>
    </dgm:pt>
    <dgm:pt modelId="{BB6557E8-F2E3-0741-BE8A-6C6677A758B9}" type="pres">
      <dgm:prSet presAssocID="{B19A49E3-DD3C-F246-A91E-13C0D027F416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EF330D-B818-124C-AFB5-91F7295AFCC6}" type="pres">
      <dgm:prSet presAssocID="{F6CB2C2A-A8F6-614C-8A58-7549D3D76674}" presName="sibTrans" presStyleCnt="0"/>
      <dgm:spPr/>
    </dgm:pt>
    <dgm:pt modelId="{04558353-9476-7C46-BF0B-BF5684B02463}" type="pres">
      <dgm:prSet presAssocID="{5B5BD5F1-AF1B-4141-9D7E-CF6768C02610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334A57-7095-DE49-8F69-5FA63BF879E1}" type="presOf" srcId="{4C22B73A-5236-F342-A459-0D1D0335CE43}" destId="{FAE69DF0-4ABA-834B-90F4-7415325ED7D9}" srcOrd="0" destOrd="0" presId="urn:microsoft.com/office/officeart/2005/8/layout/lProcess3"/>
    <dgm:cxn modelId="{A952241D-3E11-8A4D-A467-735CEDB74C78}" type="presOf" srcId="{C5395D2F-3B5A-6746-BE34-F5B8B84B0CAB}" destId="{7F970C76-CC74-6D41-9037-7B4DE9DF541B}" srcOrd="0" destOrd="0" presId="urn:microsoft.com/office/officeart/2005/8/layout/lProcess3"/>
    <dgm:cxn modelId="{798D5CD1-5F19-3D4F-9E93-489CE84A60DC}" srcId="{3D970E47-F289-044C-8024-DAA5CBCE07B9}" destId="{5B5BD5F1-AF1B-4141-9D7E-CF6768C02610}" srcOrd="1" destOrd="0" parTransId="{39DB4BFF-63C6-E24E-9AFD-8F43BDF8B9C1}" sibTransId="{BEBCFE03-2884-CE45-A82A-A4B643EF2317}"/>
    <dgm:cxn modelId="{BF9A58EE-FC04-AE48-A841-811093DEE8A9}" type="presOf" srcId="{C0F044AA-217D-C24B-BE1A-39AC7F563A19}" destId="{7CB1C5B1-3EA7-E249-B33D-7CDD68076701}" srcOrd="0" destOrd="0" presId="urn:microsoft.com/office/officeart/2005/8/layout/lProcess3"/>
    <dgm:cxn modelId="{8580E7A4-A926-174A-B48F-8DEA7A7449B7}" srcId="{C5395D2F-3B5A-6746-BE34-F5B8B84B0CAB}" destId="{3D970E47-F289-044C-8024-DAA5CBCE07B9}" srcOrd="1" destOrd="0" parTransId="{CCB51E54-B244-2A4F-B2DE-DA9EEA5F4C9E}" sibTransId="{78F4AF7A-D80E-D348-AAB9-F3F3AC9764D3}"/>
    <dgm:cxn modelId="{62E2F756-0451-1B45-9125-BC87746455BF}" srcId="{C0F044AA-217D-C24B-BE1A-39AC7F563A19}" destId="{5CC77AF6-E016-0C49-9A4F-A3F9C7287F4B}" srcOrd="1" destOrd="0" parTransId="{88FE98BE-248C-694C-BFDC-42350E0AE362}" sibTransId="{680D1FFC-C1F1-7244-8866-62C39781C70A}"/>
    <dgm:cxn modelId="{D286264A-CF16-6C41-A0A0-28F6AE6C4497}" type="presOf" srcId="{5B5BD5F1-AF1B-4141-9D7E-CF6768C02610}" destId="{04558353-9476-7C46-BF0B-BF5684B02463}" srcOrd="0" destOrd="0" presId="urn:microsoft.com/office/officeart/2005/8/layout/lProcess3"/>
    <dgm:cxn modelId="{AAB187D1-DE61-1A4D-AD2C-732A4FB5C033}" srcId="{C0F044AA-217D-C24B-BE1A-39AC7F563A19}" destId="{4C22B73A-5236-F342-A459-0D1D0335CE43}" srcOrd="0" destOrd="0" parTransId="{4BF417E1-8810-A143-B425-84BFB2048EE3}" sibTransId="{B3CBC5F7-1F73-8945-B681-492F075EE1A4}"/>
    <dgm:cxn modelId="{3D7EA1F0-1B4C-1747-9A16-16C6EFC4E4E9}" type="presOf" srcId="{5CC77AF6-E016-0C49-9A4F-A3F9C7287F4B}" destId="{AA248B52-1C03-AE44-999B-0E8327133456}" srcOrd="0" destOrd="0" presId="urn:microsoft.com/office/officeart/2005/8/layout/lProcess3"/>
    <dgm:cxn modelId="{6963D4FD-1F39-7C44-8CDC-2094A9A5303A}" type="presOf" srcId="{3D970E47-F289-044C-8024-DAA5CBCE07B9}" destId="{D4AE06EC-924B-264A-9768-180BEBB19B7D}" srcOrd="0" destOrd="0" presId="urn:microsoft.com/office/officeart/2005/8/layout/lProcess3"/>
    <dgm:cxn modelId="{1C612C80-0E37-C04E-BF12-E9F572B7E8CF}" type="presOf" srcId="{B19A49E3-DD3C-F246-A91E-13C0D027F416}" destId="{BB6557E8-F2E3-0741-BE8A-6C6677A758B9}" srcOrd="0" destOrd="0" presId="urn:microsoft.com/office/officeart/2005/8/layout/lProcess3"/>
    <dgm:cxn modelId="{1CACB43A-AA21-5146-BA32-164E545793D6}" srcId="{3D970E47-F289-044C-8024-DAA5CBCE07B9}" destId="{B19A49E3-DD3C-F246-A91E-13C0D027F416}" srcOrd="0" destOrd="0" parTransId="{3EF7EE5E-CEC7-654D-B3A2-35BB7F694FF3}" sibTransId="{F6CB2C2A-A8F6-614C-8A58-7549D3D76674}"/>
    <dgm:cxn modelId="{BB345219-CFA7-F743-A997-709EB7FEDE27}" srcId="{C5395D2F-3B5A-6746-BE34-F5B8B84B0CAB}" destId="{C0F044AA-217D-C24B-BE1A-39AC7F563A19}" srcOrd="0" destOrd="0" parTransId="{D0FD1430-921A-E640-9778-52C657737C57}" sibTransId="{D9AF8E1D-46C4-8741-8B3A-672A80D68358}"/>
    <dgm:cxn modelId="{96956D2A-F868-7840-BB60-72CB78C7F595}" type="presParOf" srcId="{7F970C76-CC74-6D41-9037-7B4DE9DF541B}" destId="{2A6706BD-6E7A-694A-8913-C5F73DD30431}" srcOrd="0" destOrd="0" presId="urn:microsoft.com/office/officeart/2005/8/layout/lProcess3"/>
    <dgm:cxn modelId="{5856DD75-465B-CA44-AD49-A9485776CA1E}" type="presParOf" srcId="{2A6706BD-6E7A-694A-8913-C5F73DD30431}" destId="{7CB1C5B1-3EA7-E249-B33D-7CDD68076701}" srcOrd="0" destOrd="0" presId="urn:microsoft.com/office/officeart/2005/8/layout/lProcess3"/>
    <dgm:cxn modelId="{DD144A2C-A1B6-A948-AD31-C716D2B8678D}" type="presParOf" srcId="{2A6706BD-6E7A-694A-8913-C5F73DD30431}" destId="{74460662-9A10-5D48-93CD-69072A7F14D9}" srcOrd="1" destOrd="0" presId="urn:microsoft.com/office/officeart/2005/8/layout/lProcess3"/>
    <dgm:cxn modelId="{E9DA5C39-3C37-2240-B49B-84C66A75FB72}" type="presParOf" srcId="{2A6706BD-6E7A-694A-8913-C5F73DD30431}" destId="{FAE69DF0-4ABA-834B-90F4-7415325ED7D9}" srcOrd="2" destOrd="0" presId="urn:microsoft.com/office/officeart/2005/8/layout/lProcess3"/>
    <dgm:cxn modelId="{F4F7E326-E86B-A140-B184-C057D0664CE4}" type="presParOf" srcId="{2A6706BD-6E7A-694A-8913-C5F73DD30431}" destId="{4425DDA4-C47B-7D47-9D26-BD2273F3BCF2}" srcOrd="3" destOrd="0" presId="urn:microsoft.com/office/officeart/2005/8/layout/lProcess3"/>
    <dgm:cxn modelId="{17C726F6-A261-CF4D-A68B-ACD4D01CC213}" type="presParOf" srcId="{2A6706BD-6E7A-694A-8913-C5F73DD30431}" destId="{AA248B52-1C03-AE44-999B-0E8327133456}" srcOrd="4" destOrd="0" presId="urn:microsoft.com/office/officeart/2005/8/layout/lProcess3"/>
    <dgm:cxn modelId="{DE428022-210F-0348-BA3E-CD19A68FBA20}" type="presParOf" srcId="{7F970C76-CC74-6D41-9037-7B4DE9DF541B}" destId="{5ED6A6E0-F9D7-F84D-A529-43CC15B892CB}" srcOrd="1" destOrd="0" presId="urn:microsoft.com/office/officeart/2005/8/layout/lProcess3"/>
    <dgm:cxn modelId="{B1296D8F-5DAB-8B40-AB01-DE2371827CE6}" type="presParOf" srcId="{7F970C76-CC74-6D41-9037-7B4DE9DF541B}" destId="{B21D7E87-A272-8040-8780-F6B248F56BD5}" srcOrd="2" destOrd="0" presId="urn:microsoft.com/office/officeart/2005/8/layout/lProcess3"/>
    <dgm:cxn modelId="{5B515118-DAB1-1E44-9694-11310ADFDF38}" type="presParOf" srcId="{B21D7E87-A272-8040-8780-F6B248F56BD5}" destId="{D4AE06EC-924B-264A-9768-180BEBB19B7D}" srcOrd="0" destOrd="0" presId="urn:microsoft.com/office/officeart/2005/8/layout/lProcess3"/>
    <dgm:cxn modelId="{30207DA7-C705-614A-AC64-092683AA78E5}" type="presParOf" srcId="{B21D7E87-A272-8040-8780-F6B248F56BD5}" destId="{6BD91EA5-AD4E-5B43-96EE-268E7C4919F5}" srcOrd="1" destOrd="0" presId="urn:microsoft.com/office/officeart/2005/8/layout/lProcess3"/>
    <dgm:cxn modelId="{B1F2DCFC-DE01-A942-92BE-5FA392D1DC2F}" type="presParOf" srcId="{B21D7E87-A272-8040-8780-F6B248F56BD5}" destId="{BB6557E8-F2E3-0741-BE8A-6C6677A758B9}" srcOrd="2" destOrd="0" presId="urn:microsoft.com/office/officeart/2005/8/layout/lProcess3"/>
    <dgm:cxn modelId="{D35B54B7-614B-EC4A-9C2B-7A9FEFAE9919}" type="presParOf" srcId="{B21D7E87-A272-8040-8780-F6B248F56BD5}" destId="{95EF330D-B818-124C-AFB5-91F7295AFCC6}" srcOrd="3" destOrd="0" presId="urn:microsoft.com/office/officeart/2005/8/layout/lProcess3"/>
    <dgm:cxn modelId="{CBDD641B-0992-AB40-98AD-60DB627F0FC3}" type="presParOf" srcId="{B21D7E87-A272-8040-8780-F6B248F56BD5}" destId="{04558353-9476-7C46-BF0B-BF5684B02463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A90760-4994-A940-AAD8-4FB9CC7E8C31}" type="doc">
      <dgm:prSet loTypeId="urn:microsoft.com/office/officeart/2008/layout/HorizontalMultiLevelHierarchy" loCatId="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0C294DD-31ED-EA46-8B2D-500AABF1598A}">
      <dgm:prSet phldrT="[Text]" custT="1"/>
      <dgm:spPr/>
      <dgm:t>
        <a:bodyPr/>
        <a:lstStyle/>
        <a:p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Port Proxy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D1077CB6-458F-F843-8E8D-9418E6909F54}" type="parTrans" cxnId="{C5258083-B4A5-CC4E-977D-FC9A5E649994}">
      <dgm:prSet/>
      <dgm:spPr/>
      <dgm:t>
        <a:bodyPr/>
        <a:lstStyle/>
        <a:p>
          <a:endParaRPr lang="en-US"/>
        </a:p>
      </dgm:t>
    </dgm:pt>
    <dgm:pt modelId="{06931FF4-ABDE-F447-B1BA-819C099E6F6E}" type="sibTrans" cxnId="{C5258083-B4A5-CC4E-977D-FC9A5E649994}">
      <dgm:prSet/>
      <dgm:spPr/>
      <dgm:t>
        <a:bodyPr/>
        <a:lstStyle/>
        <a:p>
          <a:endParaRPr lang="en-US"/>
        </a:p>
      </dgm:t>
    </dgm:pt>
    <dgm:pt modelId="{4D6EE275-7DC1-5844-9DB5-FFF101590F17}">
      <dgm:prSet phldrT="[Text]" custT="1"/>
      <dgm:spPr/>
      <dgm:t>
        <a:bodyPr/>
        <a:lstStyle/>
        <a:p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SSH Agent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52796DFC-90C2-064E-8D1E-54090B626374}" type="parTrans" cxnId="{E4F3D480-DC04-1745-AAAE-66642FAD579D}">
      <dgm:prSet/>
      <dgm:spPr/>
      <dgm:t>
        <a:bodyPr/>
        <a:lstStyle/>
        <a:p>
          <a:endParaRPr lang="en-US"/>
        </a:p>
      </dgm:t>
    </dgm:pt>
    <dgm:pt modelId="{5AE6E84E-B527-4148-8281-40B9E607E486}" type="sibTrans" cxnId="{E4F3D480-DC04-1745-AAAE-66642FAD579D}">
      <dgm:prSet/>
      <dgm:spPr/>
      <dgm:t>
        <a:bodyPr/>
        <a:lstStyle/>
        <a:p>
          <a:endParaRPr lang="en-US"/>
        </a:p>
      </dgm:t>
    </dgm:pt>
    <dgm:pt modelId="{980A7B3E-981E-DC47-B80E-79C8FEC44D3A}">
      <dgm:prSet phldrT="[Text]" custT="1"/>
      <dgm:spPr/>
      <dgm:t>
        <a:bodyPr/>
        <a:lstStyle/>
        <a:p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Telnet Agent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126A3218-F188-1C4D-9F12-1B049473BC1D}" type="parTrans" cxnId="{0F23EADD-34E9-0D44-B40F-E0FB7A05E289}">
      <dgm:prSet/>
      <dgm:spPr/>
      <dgm:t>
        <a:bodyPr/>
        <a:lstStyle/>
        <a:p>
          <a:endParaRPr lang="en-US"/>
        </a:p>
      </dgm:t>
    </dgm:pt>
    <dgm:pt modelId="{27D04CD6-992A-F149-80D7-F60CFFB16F4D}" type="sibTrans" cxnId="{0F23EADD-34E9-0D44-B40F-E0FB7A05E289}">
      <dgm:prSet/>
      <dgm:spPr/>
      <dgm:t>
        <a:bodyPr/>
        <a:lstStyle/>
        <a:p>
          <a:endParaRPr lang="en-US"/>
        </a:p>
      </dgm:t>
    </dgm:pt>
    <dgm:pt modelId="{0435C02F-D5FF-CE40-8916-63FF5BDBB69C}">
      <dgm:prSet phldrT="[Text]" custT="1"/>
      <dgm:spPr/>
      <dgm:t>
        <a:bodyPr/>
        <a:lstStyle/>
        <a:p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Others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5AB549E8-BD40-EB4B-8DB9-219C50FB93C0}" type="parTrans" cxnId="{2C7C6015-D350-0149-BB56-01423D91520C}">
      <dgm:prSet/>
      <dgm:spPr/>
      <dgm:t>
        <a:bodyPr/>
        <a:lstStyle/>
        <a:p>
          <a:endParaRPr lang="en-US"/>
        </a:p>
      </dgm:t>
    </dgm:pt>
    <dgm:pt modelId="{1B7A4F75-979A-334A-B8F5-AB51778D79AC}" type="sibTrans" cxnId="{2C7C6015-D350-0149-BB56-01423D91520C}">
      <dgm:prSet/>
      <dgm:spPr/>
      <dgm:t>
        <a:bodyPr/>
        <a:lstStyle/>
        <a:p>
          <a:endParaRPr lang="en-US"/>
        </a:p>
      </dgm:t>
    </dgm:pt>
    <dgm:pt modelId="{A8D174BF-F9EA-1045-94E9-1559D4B604DB}" type="pres">
      <dgm:prSet presAssocID="{F2A90760-4994-A940-AAD8-4FB9CC7E8C3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82CF0B-8572-2649-8CA0-EB4E0F846526}" type="pres">
      <dgm:prSet presAssocID="{40C294DD-31ED-EA46-8B2D-500AABF1598A}" presName="root1" presStyleCnt="0"/>
      <dgm:spPr/>
    </dgm:pt>
    <dgm:pt modelId="{1C37B089-E102-C140-A334-8EFB5241DD29}" type="pres">
      <dgm:prSet presAssocID="{40C294DD-31ED-EA46-8B2D-500AABF1598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D240DA-25E3-414C-AF9B-8A4221875814}" type="pres">
      <dgm:prSet presAssocID="{40C294DD-31ED-EA46-8B2D-500AABF1598A}" presName="level2hierChild" presStyleCnt="0"/>
      <dgm:spPr/>
    </dgm:pt>
    <dgm:pt modelId="{E67208BD-C473-584F-8910-9BA46C49ED57}" type="pres">
      <dgm:prSet presAssocID="{52796DFC-90C2-064E-8D1E-54090B626374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4380BD4-B772-6546-8A6D-9F972D29A430}" type="pres">
      <dgm:prSet presAssocID="{52796DFC-90C2-064E-8D1E-54090B626374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673D1AE-5D02-C145-9A9F-33D8E236D1F9}" type="pres">
      <dgm:prSet presAssocID="{4D6EE275-7DC1-5844-9DB5-FFF101590F17}" presName="root2" presStyleCnt="0"/>
      <dgm:spPr/>
    </dgm:pt>
    <dgm:pt modelId="{6AE9CE64-69C7-7947-BDC9-C3E3690362F3}" type="pres">
      <dgm:prSet presAssocID="{4D6EE275-7DC1-5844-9DB5-FFF101590F1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1C9C70-0A82-DE4E-9F40-57ECEF33D615}" type="pres">
      <dgm:prSet presAssocID="{4D6EE275-7DC1-5844-9DB5-FFF101590F17}" presName="level3hierChild" presStyleCnt="0"/>
      <dgm:spPr/>
    </dgm:pt>
    <dgm:pt modelId="{2563CB61-71D5-BB4B-A3AF-A6DE9A22956F}" type="pres">
      <dgm:prSet presAssocID="{126A3218-F188-1C4D-9F12-1B049473BC1D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4BA813B-E65F-AE41-85FD-0D9718A34055}" type="pres">
      <dgm:prSet presAssocID="{126A3218-F188-1C4D-9F12-1B049473BC1D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FA58730-A180-B947-BB42-2DBC27B2B21B}" type="pres">
      <dgm:prSet presAssocID="{980A7B3E-981E-DC47-B80E-79C8FEC44D3A}" presName="root2" presStyleCnt="0"/>
      <dgm:spPr/>
    </dgm:pt>
    <dgm:pt modelId="{F12CE18F-D765-2145-92D2-0BA25A4946DE}" type="pres">
      <dgm:prSet presAssocID="{980A7B3E-981E-DC47-B80E-79C8FEC44D3A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01B78D-9B0F-EF4F-8300-462322389AE6}" type="pres">
      <dgm:prSet presAssocID="{980A7B3E-981E-DC47-B80E-79C8FEC44D3A}" presName="level3hierChild" presStyleCnt="0"/>
      <dgm:spPr/>
    </dgm:pt>
    <dgm:pt modelId="{6792EF46-C438-5545-BE23-BA4BB283F015}" type="pres">
      <dgm:prSet presAssocID="{5AB549E8-BD40-EB4B-8DB9-219C50FB93C0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8CC0FECD-C061-054B-943C-B54959763ACC}" type="pres">
      <dgm:prSet presAssocID="{5AB549E8-BD40-EB4B-8DB9-219C50FB93C0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EADB385-B4A7-6249-B57E-B7597F066975}" type="pres">
      <dgm:prSet presAssocID="{0435C02F-D5FF-CE40-8916-63FF5BDBB69C}" presName="root2" presStyleCnt="0"/>
      <dgm:spPr/>
    </dgm:pt>
    <dgm:pt modelId="{BE9412BF-9474-F24B-8F63-BDCB86A7207F}" type="pres">
      <dgm:prSet presAssocID="{0435C02F-D5FF-CE40-8916-63FF5BDBB69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1F5767-118C-8A49-BBBE-14FE835F8711}" type="pres">
      <dgm:prSet presAssocID="{0435C02F-D5FF-CE40-8916-63FF5BDBB69C}" presName="level3hierChild" presStyleCnt="0"/>
      <dgm:spPr/>
    </dgm:pt>
  </dgm:ptLst>
  <dgm:cxnLst>
    <dgm:cxn modelId="{BFE91BB2-CC93-0843-843F-A54B32EDC951}" type="presOf" srcId="{5AB549E8-BD40-EB4B-8DB9-219C50FB93C0}" destId="{6792EF46-C438-5545-BE23-BA4BB283F015}" srcOrd="0" destOrd="0" presId="urn:microsoft.com/office/officeart/2008/layout/HorizontalMultiLevelHierarchy"/>
    <dgm:cxn modelId="{62E166E0-2AB9-A547-AEC6-4E6FF88C87BB}" type="presOf" srcId="{52796DFC-90C2-064E-8D1E-54090B626374}" destId="{E67208BD-C473-584F-8910-9BA46C49ED57}" srcOrd="0" destOrd="0" presId="urn:microsoft.com/office/officeart/2008/layout/HorizontalMultiLevelHierarchy"/>
    <dgm:cxn modelId="{B00CFE1B-918D-7A40-B616-89DDCF3C554F}" type="presOf" srcId="{40C294DD-31ED-EA46-8B2D-500AABF1598A}" destId="{1C37B089-E102-C140-A334-8EFB5241DD29}" srcOrd="0" destOrd="0" presId="urn:microsoft.com/office/officeart/2008/layout/HorizontalMultiLevelHierarchy"/>
    <dgm:cxn modelId="{E4F3D480-DC04-1745-AAAE-66642FAD579D}" srcId="{40C294DD-31ED-EA46-8B2D-500AABF1598A}" destId="{4D6EE275-7DC1-5844-9DB5-FFF101590F17}" srcOrd="0" destOrd="0" parTransId="{52796DFC-90C2-064E-8D1E-54090B626374}" sibTransId="{5AE6E84E-B527-4148-8281-40B9E607E486}"/>
    <dgm:cxn modelId="{D5671590-8688-7F49-A0B1-F5C1B6A9A41B}" type="presOf" srcId="{4D6EE275-7DC1-5844-9DB5-FFF101590F17}" destId="{6AE9CE64-69C7-7947-BDC9-C3E3690362F3}" srcOrd="0" destOrd="0" presId="urn:microsoft.com/office/officeart/2008/layout/HorizontalMultiLevelHierarchy"/>
    <dgm:cxn modelId="{91A82411-3F19-C543-AC49-3B8D33CCC786}" type="presOf" srcId="{126A3218-F188-1C4D-9F12-1B049473BC1D}" destId="{2563CB61-71D5-BB4B-A3AF-A6DE9A22956F}" srcOrd="0" destOrd="0" presId="urn:microsoft.com/office/officeart/2008/layout/HorizontalMultiLevelHierarchy"/>
    <dgm:cxn modelId="{926E3E89-CCBA-034E-AE06-3E9E2698AFFA}" type="presOf" srcId="{52796DFC-90C2-064E-8D1E-54090B626374}" destId="{84380BD4-B772-6546-8A6D-9F972D29A430}" srcOrd="1" destOrd="0" presId="urn:microsoft.com/office/officeart/2008/layout/HorizontalMultiLevelHierarchy"/>
    <dgm:cxn modelId="{2C7C6015-D350-0149-BB56-01423D91520C}" srcId="{40C294DD-31ED-EA46-8B2D-500AABF1598A}" destId="{0435C02F-D5FF-CE40-8916-63FF5BDBB69C}" srcOrd="2" destOrd="0" parTransId="{5AB549E8-BD40-EB4B-8DB9-219C50FB93C0}" sibTransId="{1B7A4F75-979A-334A-B8F5-AB51778D79AC}"/>
    <dgm:cxn modelId="{D18745AF-4D95-FF48-9D6A-A3B7350086D8}" type="presOf" srcId="{F2A90760-4994-A940-AAD8-4FB9CC7E8C31}" destId="{A8D174BF-F9EA-1045-94E9-1559D4B604DB}" srcOrd="0" destOrd="0" presId="urn:microsoft.com/office/officeart/2008/layout/HorizontalMultiLevelHierarchy"/>
    <dgm:cxn modelId="{1935AF69-B8E0-C34D-B111-A7A161B89B85}" type="presOf" srcId="{126A3218-F188-1C4D-9F12-1B049473BC1D}" destId="{94BA813B-E65F-AE41-85FD-0D9718A34055}" srcOrd="1" destOrd="0" presId="urn:microsoft.com/office/officeart/2008/layout/HorizontalMultiLevelHierarchy"/>
    <dgm:cxn modelId="{92FB5568-2503-7B46-B1E3-4F9DCEA685DC}" type="presOf" srcId="{0435C02F-D5FF-CE40-8916-63FF5BDBB69C}" destId="{BE9412BF-9474-F24B-8F63-BDCB86A7207F}" srcOrd="0" destOrd="0" presId="urn:microsoft.com/office/officeart/2008/layout/HorizontalMultiLevelHierarchy"/>
    <dgm:cxn modelId="{0F23EADD-34E9-0D44-B40F-E0FB7A05E289}" srcId="{40C294DD-31ED-EA46-8B2D-500AABF1598A}" destId="{980A7B3E-981E-DC47-B80E-79C8FEC44D3A}" srcOrd="1" destOrd="0" parTransId="{126A3218-F188-1C4D-9F12-1B049473BC1D}" sibTransId="{27D04CD6-992A-F149-80D7-F60CFFB16F4D}"/>
    <dgm:cxn modelId="{E0E88889-7D6D-054B-A9F7-97CD22305B73}" type="presOf" srcId="{5AB549E8-BD40-EB4B-8DB9-219C50FB93C0}" destId="{8CC0FECD-C061-054B-943C-B54959763ACC}" srcOrd="1" destOrd="0" presId="urn:microsoft.com/office/officeart/2008/layout/HorizontalMultiLevelHierarchy"/>
    <dgm:cxn modelId="{9F47E43B-57BB-D44C-A483-E02EEBD959CF}" type="presOf" srcId="{980A7B3E-981E-DC47-B80E-79C8FEC44D3A}" destId="{F12CE18F-D765-2145-92D2-0BA25A4946DE}" srcOrd="0" destOrd="0" presId="urn:microsoft.com/office/officeart/2008/layout/HorizontalMultiLevelHierarchy"/>
    <dgm:cxn modelId="{C5258083-B4A5-CC4E-977D-FC9A5E649994}" srcId="{F2A90760-4994-A940-AAD8-4FB9CC7E8C31}" destId="{40C294DD-31ED-EA46-8B2D-500AABF1598A}" srcOrd="0" destOrd="0" parTransId="{D1077CB6-458F-F843-8E8D-9418E6909F54}" sibTransId="{06931FF4-ABDE-F447-B1BA-819C099E6F6E}"/>
    <dgm:cxn modelId="{B394B325-59C4-7F42-9DF8-1B1ECC673444}" type="presParOf" srcId="{A8D174BF-F9EA-1045-94E9-1559D4B604DB}" destId="{B382CF0B-8572-2649-8CA0-EB4E0F846526}" srcOrd="0" destOrd="0" presId="urn:microsoft.com/office/officeart/2008/layout/HorizontalMultiLevelHierarchy"/>
    <dgm:cxn modelId="{0A30FCAB-F462-F849-8CE0-9C21895934AA}" type="presParOf" srcId="{B382CF0B-8572-2649-8CA0-EB4E0F846526}" destId="{1C37B089-E102-C140-A334-8EFB5241DD29}" srcOrd="0" destOrd="0" presId="urn:microsoft.com/office/officeart/2008/layout/HorizontalMultiLevelHierarchy"/>
    <dgm:cxn modelId="{29D91A44-0424-D54D-9778-71C30B8C29C4}" type="presParOf" srcId="{B382CF0B-8572-2649-8CA0-EB4E0F846526}" destId="{28D240DA-25E3-414C-AF9B-8A4221875814}" srcOrd="1" destOrd="0" presId="urn:microsoft.com/office/officeart/2008/layout/HorizontalMultiLevelHierarchy"/>
    <dgm:cxn modelId="{19C9F169-581C-0344-8721-8E348ADFE256}" type="presParOf" srcId="{28D240DA-25E3-414C-AF9B-8A4221875814}" destId="{E67208BD-C473-584F-8910-9BA46C49ED57}" srcOrd="0" destOrd="0" presId="urn:microsoft.com/office/officeart/2008/layout/HorizontalMultiLevelHierarchy"/>
    <dgm:cxn modelId="{92E0197E-FBA4-7C44-AECB-212D056575CD}" type="presParOf" srcId="{E67208BD-C473-584F-8910-9BA46C49ED57}" destId="{84380BD4-B772-6546-8A6D-9F972D29A430}" srcOrd="0" destOrd="0" presId="urn:microsoft.com/office/officeart/2008/layout/HorizontalMultiLevelHierarchy"/>
    <dgm:cxn modelId="{2870EFCC-A1CD-7F44-A442-D5D494ADA1C0}" type="presParOf" srcId="{28D240DA-25E3-414C-AF9B-8A4221875814}" destId="{9673D1AE-5D02-C145-9A9F-33D8E236D1F9}" srcOrd="1" destOrd="0" presId="urn:microsoft.com/office/officeart/2008/layout/HorizontalMultiLevelHierarchy"/>
    <dgm:cxn modelId="{25ED74BA-EB4D-7F4C-B588-6A64583F239E}" type="presParOf" srcId="{9673D1AE-5D02-C145-9A9F-33D8E236D1F9}" destId="{6AE9CE64-69C7-7947-BDC9-C3E3690362F3}" srcOrd="0" destOrd="0" presId="urn:microsoft.com/office/officeart/2008/layout/HorizontalMultiLevelHierarchy"/>
    <dgm:cxn modelId="{026ED686-DAF7-F841-A5F6-3AF7BA18FC35}" type="presParOf" srcId="{9673D1AE-5D02-C145-9A9F-33D8E236D1F9}" destId="{211C9C70-0A82-DE4E-9F40-57ECEF33D615}" srcOrd="1" destOrd="0" presId="urn:microsoft.com/office/officeart/2008/layout/HorizontalMultiLevelHierarchy"/>
    <dgm:cxn modelId="{574610AB-9B9B-3C43-9BC8-4660FCD15E44}" type="presParOf" srcId="{28D240DA-25E3-414C-AF9B-8A4221875814}" destId="{2563CB61-71D5-BB4B-A3AF-A6DE9A22956F}" srcOrd="2" destOrd="0" presId="urn:microsoft.com/office/officeart/2008/layout/HorizontalMultiLevelHierarchy"/>
    <dgm:cxn modelId="{52FDF650-A696-684A-91DB-AC6FFF15F755}" type="presParOf" srcId="{2563CB61-71D5-BB4B-A3AF-A6DE9A22956F}" destId="{94BA813B-E65F-AE41-85FD-0D9718A34055}" srcOrd="0" destOrd="0" presId="urn:microsoft.com/office/officeart/2008/layout/HorizontalMultiLevelHierarchy"/>
    <dgm:cxn modelId="{17714AE9-413D-5B40-A3AF-35E9A22720D9}" type="presParOf" srcId="{28D240DA-25E3-414C-AF9B-8A4221875814}" destId="{1FA58730-A180-B947-BB42-2DBC27B2B21B}" srcOrd="3" destOrd="0" presId="urn:microsoft.com/office/officeart/2008/layout/HorizontalMultiLevelHierarchy"/>
    <dgm:cxn modelId="{00D0058B-73C4-E94B-BC8B-F688132D5410}" type="presParOf" srcId="{1FA58730-A180-B947-BB42-2DBC27B2B21B}" destId="{F12CE18F-D765-2145-92D2-0BA25A4946DE}" srcOrd="0" destOrd="0" presId="urn:microsoft.com/office/officeart/2008/layout/HorizontalMultiLevelHierarchy"/>
    <dgm:cxn modelId="{0DFF26B6-1254-3B4D-88C6-4EC0184933C4}" type="presParOf" srcId="{1FA58730-A180-B947-BB42-2DBC27B2B21B}" destId="{CE01B78D-9B0F-EF4F-8300-462322389AE6}" srcOrd="1" destOrd="0" presId="urn:microsoft.com/office/officeart/2008/layout/HorizontalMultiLevelHierarchy"/>
    <dgm:cxn modelId="{BF22D97D-2E09-9A49-8278-424012BFF2B8}" type="presParOf" srcId="{28D240DA-25E3-414C-AF9B-8A4221875814}" destId="{6792EF46-C438-5545-BE23-BA4BB283F015}" srcOrd="4" destOrd="0" presId="urn:microsoft.com/office/officeart/2008/layout/HorizontalMultiLevelHierarchy"/>
    <dgm:cxn modelId="{31C621EC-F5A2-A847-8FBF-39A4E1774753}" type="presParOf" srcId="{6792EF46-C438-5545-BE23-BA4BB283F015}" destId="{8CC0FECD-C061-054B-943C-B54959763ACC}" srcOrd="0" destOrd="0" presId="urn:microsoft.com/office/officeart/2008/layout/HorizontalMultiLevelHierarchy"/>
    <dgm:cxn modelId="{ED18618A-A554-A94E-9C48-9352A4A9AB80}" type="presParOf" srcId="{28D240DA-25E3-414C-AF9B-8A4221875814}" destId="{6EADB385-B4A7-6249-B57E-B7597F066975}" srcOrd="5" destOrd="0" presId="urn:microsoft.com/office/officeart/2008/layout/HorizontalMultiLevelHierarchy"/>
    <dgm:cxn modelId="{CEC8C095-C934-484E-9403-68B9846EC612}" type="presParOf" srcId="{6EADB385-B4A7-6249-B57E-B7597F066975}" destId="{BE9412BF-9474-F24B-8F63-BDCB86A7207F}" srcOrd="0" destOrd="0" presId="urn:microsoft.com/office/officeart/2008/layout/HorizontalMultiLevelHierarchy"/>
    <dgm:cxn modelId="{448BFCD6-CED9-8845-80FB-D78AAFD55782}" type="presParOf" srcId="{6EADB385-B4A7-6249-B57E-B7597F066975}" destId="{041F5767-118C-8A49-BBBE-14FE835F871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B10FF6-0B7D-9C46-9A45-8F1A63348862}" type="doc">
      <dgm:prSet loTypeId="urn:microsoft.com/office/officeart/2005/8/layout/list1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F6704B0-69A9-D440-AFA3-477C609F3EDF}">
      <dgm:prSet custT="1"/>
      <dgm:spPr/>
      <dgm:t>
        <a:bodyPr/>
        <a:lstStyle/>
        <a:p>
          <a:r>
            <a:rPr lang="en-US" sz="2400" dirty="0" smtClean="0">
              <a:latin typeface="Microsoft YaHei" charset="-122"/>
              <a:ea typeface="Microsoft YaHei" charset="-122"/>
              <a:cs typeface="Microsoft YaHei" charset="-122"/>
            </a:rPr>
            <a:t>How to Forward IP of Real Attackers</a:t>
          </a:r>
          <a:endParaRPr lang="en-US" sz="24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254AEB27-BA89-F845-BAF9-00D906A7D0B9}" type="parTrans" cxnId="{94FB8059-9BF4-CF4B-9A2D-279EC3BE22AC}">
      <dgm:prSet/>
      <dgm:spPr/>
      <dgm:t>
        <a:bodyPr/>
        <a:lstStyle/>
        <a:p>
          <a:endParaRPr lang="en-US"/>
        </a:p>
      </dgm:t>
    </dgm:pt>
    <dgm:pt modelId="{BCAC3F07-6DBB-4F4C-98A3-D5545F00E7E8}" type="sibTrans" cxnId="{94FB8059-9BF4-CF4B-9A2D-279EC3BE22AC}">
      <dgm:prSet/>
      <dgm:spPr/>
      <dgm:t>
        <a:bodyPr/>
        <a:lstStyle/>
        <a:p>
          <a:endParaRPr lang="en-US"/>
        </a:p>
      </dgm:t>
    </dgm:pt>
    <dgm:pt modelId="{70118F9F-B3FE-944A-81A7-7766C37D5BA6}">
      <dgm:prSet custT="1"/>
      <dgm:spPr/>
      <dgm:t>
        <a:bodyPr/>
        <a:lstStyle/>
        <a:p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Hpfeeds Protocol Publish &amp; Subscribe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CE16A931-0599-DD4C-A88D-0B09A4E02F8A}" type="parTrans" cxnId="{0BB6EF7B-B1EB-2F4D-8F2D-40B582A58C9D}">
      <dgm:prSet/>
      <dgm:spPr/>
      <dgm:t>
        <a:bodyPr/>
        <a:lstStyle/>
        <a:p>
          <a:endParaRPr lang="en-US"/>
        </a:p>
      </dgm:t>
    </dgm:pt>
    <dgm:pt modelId="{1C4FFCD4-9392-3140-8A64-AE9A55C7A97B}" type="sibTrans" cxnId="{0BB6EF7B-B1EB-2F4D-8F2D-40B582A58C9D}">
      <dgm:prSet/>
      <dgm:spPr/>
      <dgm:t>
        <a:bodyPr/>
        <a:lstStyle/>
        <a:p>
          <a:endParaRPr lang="en-US"/>
        </a:p>
      </dgm:t>
    </dgm:pt>
    <dgm:pt modelId="{F1115541-FBAB-7A40-9648-B63233271DF9}">
      <dgm:prSet custT="1"/>
      <dgm:spPr/>
      <dgm:t>
        <a:bodyPr/>
        <a:lstStyle/>
        <a:p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TCP Connection Pair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B2E22E15-8BB7-2941-B9CC-024D5169E649}" type="parTrans" cxnId="{20777DF6-466F-784A-950D-96BC4F2870C5}">
      <dgm:prSet/>
      <dgm:spPr/>
      <dgm:t>
        <a:bodyPr/>
        <a:lstStyle/>
        <a:p>
          <a:endParaRPr lang="en-US"/>
        </a:p>
      </dgm:t>
    </dgm:pt>
    <dgm:pt modelId="{4CAC1B54-CDDA-4E45-95AD-E1B9F0C75365}" type="sibTrans" cxnId="{20777DF6-466F-784A-950D-96BC4F2870C5}">
      <dgm:prSet/>
      <dgm:spPr/>
      <dgm:t>
        <a:bodyPr/>
        <a:lstStyle/>
        <a:p>
          <a:endParaRPr lang="en-US"/>
        </a:p>
      </dgm:t>
    </dgm:pt>
    <dgm:pt modelId="{03E6FE78-1799-7D44-B1CE-9A61D5A379B2}" type="pres">
      <dgm:prSet presAssocID="{CEB10FF6-0B7D-9C46-9A45-8F1A633488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E51B68-C9CA-674A-A6EF-E51BBC9013B8}" type="pres">
      <dgm:prSet presAssocID="{7F6704B0-69A9-D440-AFA3-477C609F3EDF}" presName="parentLin" presStyleCnt="0"/>
      <dgm:spPr/>
    </dgm:pt>
    <dgm:pt modelId="{C197CC60-74FB-F345-873B-9E98A3278EAB}" type="pres">
      <dgm:prSet presAssocID="{7F6704B0-69A9-D440-AFA3-477C609F3EDF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A0B9AF0B-FB91-9146-9CA3-AAA1F8A15765}" type="pres">
      <dgm:prSet presAssocID="{7F6704B0-69A9-D440-AFA3-477C609F3EDF}" presName="parentText" presStyleLbl="node1" presStyleIdx="0" presStyleCnt="1" custScaleX="11206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6FE09-276F-FE4D-80B2-9C180F6057F8}" type="pres">
      <dgm:prSet presAssocID="{7F6704B0-69A9-D440-AFA3-477C609F3EDF}" presName="negativeSpace" presStyleCnt="0"/>
      <dgm:spPr/>
    </dgm:pt>
    <dgm:pt modelId="{7CB0CAB5-B019-314B-B1F0-9F22C09116A5}" type="pres">
      <dgm:prSet presAssocID="{7F6704B0-69A9-D440-AFA3-477C609F3EDF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9B09FC-DE0D-5548-AD1C-FF198C26DD30}" type="presOf" srcId="{7F6704B0-69A9-D440-AFA3-477C609F3EDF}" destId="{C197CC60-74FB-F345-873B-9E98A3278EAB}" srcOrd="0" destOrd="0" presId="urn:microsoft.com/office/officeart/2005/8/layout/list1"/>
    <dgm:cxn modelId="{52BF68E6-1358-D345-B81C-320ED4B7A68B}" type="presOf" srcId="{F1115541-FBAB-7A40-9648-B63233271DF9}" destId="{7CB0CAB5-B019-314B-B1F0-9F22C09116A5}" srcOrd="0" destOrd="1" presId="urn:microsoft.com/office/officeart/2005/8/layout/list1"/>
    <dgm:cxn modelId="{94FB8059-9BF4-CF4B-9A2D-279EC3BE22AC}" srcId="{CEB10FF6-0B7D-9C46-9A45-8F1A63348862}" destId="{7F6704B0-69A9-D440-AFA3-477C609F3EDF}" srcOrd="0" destOrd="0" parTransId="{254AEB27-BA89-F845-BAF9-00D906A7D0B9}" sibTransId="{BCAC3F07-6DBB-4F4C-98A3-D5545F00E7E8}"/>
    <dgm:cxn modelId="{0BB6EF7B-B1EB-2F4D-8F2D-40B582A58C9D}" srcId="{7F6704B0-69A9-D440-AFA3-477C609F3EDF}" destId="{70118F9F-B3FE-944A-81A7-7766C37D5BA6}" srcOrd="0" destOrd="0" parTransId="{CE16A931-0599-DD4C-A88D-0B09A4E02F8A}" sibTransId="{1C4FFCD4-9392-3140-8A64-AE9A55C7A97B}"/>
    <dgm:cxn modelId="{E6A88F50-9EE8-0A4D-ACA3-42F514C37786}" type="presOf" srcId="{CEB10FF6-0B7D-9C46-9A45-8F1A63348862}" destId="{03E6FE78-1799-7D44-B1CE-9A61D5A379B2}" srcOrd="0" destOrd="0" presId="urn:microsoft.com/office/officeart/2005/8/layout/list1"/>
    <dgm:cxn modelId="{20777DF6-466F-784A-950D-96BC4F2870C5}" srcId="{7F6704B0-69A9-D440-AFA3-477C609F3EDF}" destId="{F1115541-FBAB-7A40-9648-B63233271DF9}" srcOrd="1" destOrd="0" parTransId="{B2E22E15-8BB7-2941-B9CC-024D5169E649}" sibTransId="{4CAC1B54-CDDA-4E45-95AD-E1B9F0C75365}"/>
    <dgm:cxn modelId="{4D6FF916-5443-0C42-912D-9A0D9ADB4054}" type="presOf" srcId="{7F6704B0-69A9-D440-AFA3-477C609F3EDF}" destId="{A0B9AF0B-FB91-9146-9CA3-AAA1F8A15765}" srcOrd="1" destOrd="0" presId="urn:microsoft.com/office/officeart/2005/8/layout/list1"/>
    <dgm:cxn modelId="{2B56A9CC-76DA-BA47-ACC1-C561FC748E00}" type="presOf" srcId="{70118F9F-B3FE-944A-81A7-7766C37D5BA6}" destId="{7CB0CAB5-B019-314B-B1F0-9F22C09116A5}" srcOrd="0" destOrd="0" presId="urn:microsoft.com/office/officeart/2005/8/layout/list1"/>
    <dgm:cxn modelId="{4569CA0E-6E25-4449-9AFF-2782853E69FA}" type="presParOf" srcId="{03E6FE78-1799-7D44-B1CE-9A61D5A379B2}" destId="{B4E51B68-C9CA-674A-A6EF-E51BBC9013B8}" srcOrd="0" destOrd="0" presId="urn:microsoft.com/office/officeart/2005/8/layout/list1"/>
    <dgm:cxn modelId="{6B0D96A3-CD4D-0540-BBD8-9D09B09DD1A7}" type="presParOf" srcId="{B4E51B68-C9CA-674A-A6EF-E51BBC9013B8}" destId="{C197CC60-74FB-F345-873B-9E98A3278EAB}" srcOrd="0" destOrd="0" presId="urn:microsoft.com/office/officeart/2005/8/layout/list1"/>
    <dgm:cxn modelId="{96D8F17D-7D72-464D-BDCD-FE371E9F2BB4}" type="presParOf" srcId="{B4E51B68-C9CA-674A-A6EF-E51BBC9013B8}" destId="{A0B9AF0B-FB91-9146-9CA3-AAA1F8A15765}" srcOrd="1" destOrd="0" presId="urn:microsoft.com/office/officeart/2005/8/layout/list1"/>
    <dgm:cxn modelId="{ABC357D8-06EB-024E-B89E-882795C519A1}" type="presParOf" srcId="{03E6FE78-1799-7D44-B1CE-9A61D5A379B2}" destId="{4236FE09-276F-FE4D-80B2-9C180F6057F8}" srcOrd="1" destOrd="0" presId="urn:microsoft.com/office/officeart/2005/8/layout/list1"/>
    <dgm:cxn modelId="{375ABCAF-C0C3-684B-AF46-E9C8DDE26B06}" type="presParOf" srcId="{03E6FE78-1799-7D44-B1CE-9A61D5A379B2}" destId="{7CB0CAB5-B019-314B-B1F0-9F22C09116A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CE1A26-ED22-964F-94F6-5D331F813EE1}" type="doc">
      <dgm:prSet loTypeId="urn:microsoft.com/office/officeart/2005/8/layout/vList2" loCatId="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F43C1EE2-563C-2A4F-A3FB-723152F2CFE7}">
      <dgm:prSet custT="1"/>
      <dgm:spPr/>
      <dgm:t>
        <a:bodyPr/>
        <a:lstStyle/>
        <a:p>
          <a:pPr rtl="0"/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Design Principles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40DC2595-764B-3F44-ADA6-29CECBC88CC8}" type="parTrans" cxnId="{A7025129-1076-1446-9C06-FEDE0E7D996A}">
      <dgm:prSet/>
      <dgm:spPr/>
      <dgm:t>
        <a:bodyPr/>
        <a:lstStyle/>
        <a:p>
          <a:endParaRPr lang="en-US"/>
        </a:p>
      </dgm:t>
    </dgm:pt>
    <dgm:pt modelId="{03300B4F-6883-CF42-8207-2FC0E18D4CE5}" type="sibTrans" cxnId="{A7025129-1076-1446-9C06-FEDE0E7D996A}">
      <dgm:prSet/>
      <dgm:spPr/>
      <dgm:t>
        <a:bodyPr/>
        <a:lstStyle/>
        <a:p>
          <a:endParaRPr lang="en-US"/>
        </a:p>
      </dgm:t>
    </dgm:pt>
    <dgm:pt modelId="{0A2A193B-1E25-464B-98EA-A4FB944AC6D3}">
      <dgm:prSet custT="1"/>
      <dgm:spPr/>
      <dgm:t>
        <a:bodyPr/>
        <a:lstStyle/>
        <a:p>
          <a:pPr rtl="0"/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Traditional Design (Cowrie)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E57175D3-8C4A-8E4D-9742-5673B3303A49}" type="parTrans" cxnId="{9FB2F308-9A52-C04D-847E-A543C4998A9C}">
      <dgm:prSet/>
      <dgm:spPr/>
      <dgm:t>
        <a:bodyPr/>
        <a:lstStyle/>
        <a:p>
          <a:endParaRPr lang="en-US"/>
        </a:p>
      </dgm:t>
    </dgm:pt>
    <dgm:pt modelId="{5D7720EF-DB55-B742-948A-8982C33784C7}" type="sibTrans" cxnId="{9FB2F308-9A52-C04D-847E-A543C4998A9C}">
      <dgm:prSet/>
      <dgm:spPr/>
      <dgm:t>
        <a:bodyPr/>
        <a:lstStyle/>
        <a:p>
          <a:endParaRPr lang="en-US"/>
        </a:p>
      </dgm:t>
    </dgm:pt>
    <dgm:pt modelId="{ED3DCAB1-77E0-014A-84CA-6DC25DA16CB0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Command Emulation 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BE0B4875-CD0B-C942-9A42-73FE535AA52B}" type="parTrans" cxnId="{5171B862-99FB-6340-8845-06CE0F72ED44}">
      <dgm:prSet/>
      <dgm:spPr/>
      <dgm:t>
        <a:bodyPr/>
        <a:lstStyle/>
        <a:p>
          <a:endParaRPr lang="en-US"/>
        </a:p>
      </dgm:t>
    </dgm:pt>
    <dgm:pt modelId="{09838F7A-757F-5E4B-88D0-6B7F549D1AB0}" type="sibTrans" cxnId="{5171B862-99FB-6340-8845-06CE0F72ED44}">
      <dgm:prSet/>
      <dgm:spPr/>
      <dgm:t>
        <a:bodyPr/>
        <a:lstStyle/>
        <a:p>
          <a:endParaRPr lang="en-US"/>
        </a:p>
      </dgm:t>
    </dgm:pt>
    <dgm:pt modelId="{3F3A71CF-993A-4A4A-890E-79ABCC9BFDFA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Hardware Based Design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603CE753-1A5A-724E-A3C1-2FD6BCCF895D}" type="parTrans" cxnId="{C81B5EC9-2615-FD43-8D69-C301DFF9877C}">
      <dgm:prSet/>
      <dgm:spPr/>
      <dgm:t>
        <a:bodyPr/>
        <a:lstStyle/>
        <a:p>
          <a:endParaRPr lang="en-US"/>
        </a:p>
      </dgm:t>
    </dgm:pt>
    <dgm:pt modelId="{2CFDAEE1-30AD-4944-999F-D3F20FF35660}" type="sibTrans" cxnId="{C81B5EC9-2615-FD43-8D69-C301DFF9877C}">
      <dgm:prSet/>
      <dgm:spPr/>
      <dgm:t>
        <a:bodyPr/>
        <a:lstStyle/>
        <a:p>
          <a:endParaRPr lang="en-US"/>
        </a:p>
      </dgm:t>
    </dgm:pt>
    <dgm:pt modelId="{647C0DE3-2A0F-4F4E-A2B1-70495A714858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Embedded Linux System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B24AB222-E5FF-BD44-889F-497C02094E55}" type="parTrans" cxnId="{6134FD97-472E-2346-835B-7556216E30FF}">
      <dgm:prSet/>
      <dgm:spPr/>
      <dgm:t>
        <a:bodyPr/>
        <a:lstStyle/>
        <a:p>
          <a:endParaRPr lang="en-US"/>
        </a:p>
      </dgm:t>
    </dgm:pt>
    <dgm:pt modelId="{0A1297FF-4948-9E4B-87C3-F32A1B2F99C5}" type="sibTrans" cxnId="{6134FD97-472E-2346-835B-7556216E30FF}">
      <dgm:prSet/>
      <dgm:spPr/>
      <dgm:t>
        <a:bodyPr/>
        <a:lstStyle/>
        <a:p>
          <a:endParaRPr lang="en-US"/>
        </a:p>
      </dgm:t>
    </dgm:pt>
    <dgm:pt modelId="{1F1ED6AF-1F11-8140-A46B-327F7D9A946B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Monitoring Malicious Actions 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B950C8AA-0971-344C-AB99-B75F38486DF6}" type="parTrans" cxnId="{E864585C-D2F2-E445-A727-354F66AFEFBD}">
      <dgm:prSet/>
      <dgm:spPr/>
      <dgm:t>
        <a:bodyPr/>
        <a:lstStyle/>
        <a:p>
          <a:endParaRPr lang="en-US"/>
        </a:p>
      </dgm:t>
    </dgm:pt>
    <dgm:pt modelId="{F601B7B6-B93A-4342-A922-1BE33C8E2042}" type="sibTrans" cxnId="{E864585C-D2F2-E445-A727-354F66AFEFBD}">
      <dgm:prSet/>
      <dgm:spPr/>
      <dgm:t>
        <a:bodyPr/>
        <a:lstStyle/>
        <a:p>
          <a:endParaRPr lang="en-US"/>
        </a:p>
      </dgm:t>
    </dgm:pt>
    <dgm:pt modelId="{5D86B9C1-C60D-224C-A9CC-486A0EAABB82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Virtual Environment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3C738782-53F9-0C48-B54E-F5D6A58A615D}" type="parTrans" cxnId="{F058BB9A-3F65-F74B-894A-03E16C0F024A}">
      <dgm:prSet/>
      <dgm:spPr/>
      <dgm:t>
        <a:bodyPr/>
        <a:lstStyle/>
        <a:p>
          <a:endParaRPr lang="en-US"/>
        </a:p>
      </dgm:t>
    </dgm:pt>
    <dgm:pt modelId="{5DF955BF-3EA4-564A-9145-88981CF4A416}" type="sibTrans" cxnId="{F058BB9A-3F65-F74B-894A-03E16C0F024A}">
      <dgm:prSet/>
      <dgm:spPr/>
      <dgm:t>
        <a:bodyPr/>
        <a:lstStyle/>
        <a:p>
          <a:endParaRPr lang="en-US"/>
        </a:p>
      </dgm:t>
    </dgm:pt>
    <dgm:pt modelId="{01CF5479-C1E1-F44C-96BE-259D2294E802}">
      <dgm:prSet custT="1"/>
      <dgm:spPr/>
      <dgm:t>
        <a:bodyPr/>
        <a:lstStyle/>
        <a:p>
          <a:pPr rtl="0"/>
          <a:r>
            <a:rPr lang="en-US" sz="1800" dirty="0" smtClean="0">
              <a:latin typeface="Microsoft YaHei" charset="-122"/>
              <a:ea typeface="Microsoft YaHei" charset="-122"/>
              <a:cs typeface="Microsoft YaHei" charset="-122"/>
            </a:rPr>
            <a:t>Python Process</a:t>
          </a:r>
          <a:endParaRPr lang="en-US" sz="18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C0AF8292-5302-514A-BACA-E8AA450EAFC6}" type="parTrans" cxnId="{F5BEDF48-BA09-9247-923C-344EB5C43246}">
      <dgm:prSet/>
      <dgm:spPr/>
      <dgm:t>
        <a:bodyPr/>
        <a:lstStyle/>
        <a:p>
          <a:endParaRPr lang="en-US"/>
        </a:p>
      </dgm:t>
    </dgm:pt>
    <dgm:pt modelId="{D16CB49D-7233-2148-A71D-FA6BBC463632}" type="sibTrans" cxnId="{F5BEDF48-BA09-9247-923C-344EB5C43246}">
      <dgm:prSet/>
      <dgm:spPr/>
      <dgm:t>
        <a:bodyPr/>
        <a:lstStyle/>
        <a:p>
          <a:endParaRPr lang="en-US"/>
        </a:p>
      </dgm:t>
    </dgm:pt>
    <dgm:pt modelId="{2D0C707F-516C-3844-BA46-2B16EB05F2EA}" type="pres">
      <dgm:prSet presAssocID="{3BCE1A26-ED22-964F-94F6-5D331F813E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5192CB-8741-154B-8973-309F1CD38DD5}" type="pres">
      <dgm:prSet presAssocID="{F43C1EE2-563C-2A4F-A3FB-723152F2CFE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E3757-0510-444A-BF6A-E91D1E5DBEEE}" type="pres">
      <dgm:prSet presAssocID="{F43C1EE2-563C-2A4F-A3FB-723152F2CFE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8C44B-A1C9-1B4E-B6E8-68899A9C9416}" type="pres">
      <dgm:prSet presAssocID="{0A2A193B-1E25-464B-98EA-A4FB944AC6D3}" presName="parentText" presStyleLbl="node1" presStyleIdx="1" presStyleCnt="2" custLinFactNeighborX="1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9E6D9-350C-014B-82B1-7F219A171DC4}" type="pres">
      <dgm:prSet presAssocID="{0A2A193B-1E25-464B-98EA-A4FB944AC6D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9FB79F-9900-2B40-8466-52911B73CF8D}" type="presOf" srcId="{1F1ED6AF-1F11-8140-A46B-327F7D9A946B}" destId="{4FEE3757-0510-444A-BF6A-E91D1E5DBEEE}" srcOrd="0" destOrd="2" presId="urn:microsoft.com/office/officeart/2005/8/layout/vList2"/>
    <dgm:cxn modelId="{A7025129-1076-1446-9C06-FEDE0E7D996A}" srcId="{3BCE1A26-ED22-964F-94F6-5D331F813EE1}" destId="{F43C1EE2-563C-2A4F-A3FB-723152F2CFE7}" srcOrd="0" destOrd="0" parTransId="{40DC2595-764B-3F44-ADA6-29CECBC88CC8}" sibTransId="{03300B4F-6883-CF42-8207-2FC0E18D4CE5}"/>
    <dgm:cxn modelId="{6134FD97-472E-2346-835B-7556216E30FF}" srcId="{F43C1EE2-563C-2A4F-A3FB-723152F2CFE7}" destId="{647C0DE3-2A0F-4F4E-A2B1-70495A714858}" srcOrd="1" destOrd="0" parTransId="{B24AB222-E5FF-BD44-889F-497C02094E55}" sibTransId="{0A1297FF-4948-9E4B-87C3-F32A1B2F99C5}"/>
    <dgm:cxn modelId="{C81B5EC9-2615-FD43-8D69-C301DFF9877C}" srcId="{F43C1EE2-563C-2A4F-A3FB-723152F2CFE7}" destId="{3F3A71CF-993A-4A4A-890E-79ABCC9BFDFA}" srcOrd="0" destOrd="0" parTransId="{603CE753-1A5A-724E-A3C1-2FD6BCCF895D}" sibTransId="{2CFDAEE1-30AD-4944-999F-D3F20FF35660}"/>
    <dgm:cxn modelId="{5171B862-99FB-6340-8845-06CE0F72ED44}" srcId="{0A2A193B-1E25-464B-98EA-A4FB944AC6D3}" destId="{ED3DCAB1-77E0-014A-84CA-6DC25DA16CB0}" srcOrd="2" destOrd="0" parTransId="{BE0B4875-CD0B-C942-9A42-73FE535AA52B}" sibTransId="{09838F7A-757F-5E4B-88D0-6B7F549D1AB0}"/>
    <dgm:cxn modelId="{9B41DF26-CEFC-4B41-BDFF-B0243F4EF34F}" type="presOf" srcId="{01CF5479-C1E1-F44C-96BE-259D2294E802}" destId="{F369E6D9-350C-014B-82B1-7F219A171DC4}" srcOrd="0" destOrd="1" presId="urn:microsoft.com/office/officeart/2005/8/layout/vList2"/>
    <dgm:cxn modelId="{1F036F9B-C2D8-8F4E-BDE9-86C165246727}" type="presOf" srcId="{F43C1EE2-563C-2A4F-A3FB-723152F2CFE7}" destId="{025192CB-8741-154B-8973-309F1CD38DD5}" srcOrd="0" destOrd="0" presId="urn:microsoft.com/office/officeart/2005/8/layout/vList2"/>
    <dgm:cxn modelId="{FCBAD3D7-3061-4D4D-93DD-E816FCA9FD10}" type="presOf" srcId="{0A2A193B-1E25-464B-98EA-A4FB944AC6D3}" destId="{BA98C44B-A1C9-1B4E-B6E8-68899A9C9416}" srcOrd="0" destOrd="0" presId="urn:microsoft.com/office/officeart/2005/8/layout/vList2"/>
    <dgm:cxn modelId="{A39CE214-2932-2F4B-BD57-0C5FB0A26CF1}" type="presOf" srcId="{3BCE1A26-ED22-964F-94F6-5D331F813EE1}" destId="{2D0C707F-516C-3844-BA46-2B16EB05F2EA}" srcOrd="0" destOrd="0" presId="urn:microsoft.com/office/officeart/2005/8/layout/vList2"/>
    <dgm:cxn modelId="{F058BB9A-3F65-F74B-894A-03E16C0F024A}" srcId="{0A2A193B-1E25-464B-98EA-A4FB944AC6D3}" destId="{5D86B9C1-C60D-224C-A9CC-486A0EAABB82}" srcOrd="0" destOrd="0" parTransId="{3C738782-53F9-0C48-B54E-F5D6A58A615D}" sibTransId="{5DF955BF-3EA4-564A-9145-88981CF4A416}"/>
    <dgm:cxn modelId="{E864585C-D2F2-E445-A727-354F66AFEFBD}" srcId="{F43C1EE2-563C-2A4F-A3FB-723152F2CFE7}" destId="{1F1ED6AF-1F11-8140-A46B-327F7D9A946B}" srcOrd="2" destOrd="0" parTransId="{B950C8AA-0971-344C-AB99-B75F38486DF6}" sibTransId="{F601B7B6-B93A-4342-A922-1BE33C8E2042}"/>
    <dgm:cxn modelId="{41F68156-96A4-C846-8E65-E0B6DA7568A0}" type="presOf" srcId="{647C0DE3-2A0F-4F4E-A2B1-70495A714858}" destId="{4FEE3757-0510-444A-BF6A-E91D1E5DBEEE}" srcOrd="0" destOrd="1" presId="urn:microsoft.com/office/officeart/2005/8/layout/vList2"/>
    <dgm:cxn modelId="{606BC88E-1CEB-5143-A316-8D368F514F6D}" type="presOf" srcId="{5D86B9C1-C60D-224C-A9CC-486A0EAABB82}" destId="{F369E6D9-350C-014B-82B1-7F219A171DC4}" srcOrd="0" destOrd="0" presId="urn:microsoft.com/office/officeart/2005/8/layout/vList2"/>
    <dgm:cxn modelId="{C06BDCF3-1221-DA4C-A35B-037B5476C5CF}" type="presOf" srcId="{ED3DCAB1-77E0-014A-84CA-6DC25DA16CB0}" destId="{F369E6D9-350C-014B-82B1-7F219A171DC4}" srcOrd="0" destOrd="2" presId="urn:microsoft.com/office/officeart/2005/8/layout/vList2"/>
    <dgm:cxn modelId="{1AA22C7E-2FE9-9B4F-B14D-FFDE9201A553}" type="presOf" srcId="{3F3A71CF-993A-4A4A-890E-79ABCC9BFDFA}" destId="{4FEE3757-0510-444A-BF6A-E91D1E5DBEEE}" srcOrd="0" destOrd="0" presId="urn:microsoft.com/office/officeart/2005/8/layout/vList2"/>
    <dgm:cxn modelId="{9FB2F308-9A52-C04D-847E-A543C4998A9C}" srcId="{3BCE1A26-ED22-964F-94F6-5D331F813EE1}" destId="{0A2A193B-1E25-464B-98EA-A4FB944AC6D3}" srcOrd="1" destOrd="0" parTransId="{E57175D3-8C4A-8E4D-9742-5673B3303A49}" sibTransId="{5D7720EF-DB55-B742-948A-8982C33784C7}"/>
    <dgm:cxn modelId="{F5BEDF48-BA09-9247-923C-344EB5C43246}" srcId="{0A2A193B-1E25-464B-98EA-A4FB944AC6D3}" destId="{01CF5479-C1E1-F44C-96BE-259D2294E802}" srcOrd="1" destOrd="0" parTransId="{C0AF8292-5302-514A-BACA-E8AA450EAFC6}" sibTransId="{D16CB49D-7233-2148-A71D-FA6BBC463632}"/>
    <dgm:cxn modelId="{819B2C74-9261-CD4D-AAFD-B092993E33CD}" type="presParOf" srcId="{2D0C707F-516C-3844-BA46-2B16EB05F2EA}" destId="{025192CB-8741-154B-8973-309F1CD38DD5}" srcOrd="0" destOrd="0" presId="urn:microsoft.com/office/officeart/2005/8/layout/vList2"/>
    <dgm:cxn modelId="{8FC6335F-E95B-9D48-A92E-FF170E8021EC}" type="presParOf" srcId="{2D0C707F-516C-3844-BA46-2B16EB05F2EA}" destId="{4FEE3757-0510-444A-BF6A-E91D1E5DBEEE}" srcOrd="1" destOrd="0" presId="urn:microsoft.com/office/officeart/2005/8/layout/vList2"/>
    <dgm:cxn modelId="{554215F9-DF80-644C-A9BB-7C18163A4A87}" type="presParOf" srcId="{2D0C707F-516C-3844-BA46-2B16EB05F2EA}" destId="{BA98C44B-A1C9-1B4E-B6E8-68899A9C9416}" srcOrd="2" destOrd="0" presId="urn:microsoft.com/office/officeart/2005/8/layout/vList2"/>
    <dgm:cxn modelId="{BA4E8D29-A657-B24E-BB0B-935DD926F50A}" type="presParOf" srcId="{2D0C707F-516C-3844-BA46-2B16EB05F2EA}" destId="{F369E6D9-350C-014B-82B1-7F219A171DC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EB10FF6-0B7D-9C46-9A45-8F1A63348862}" type="doc">
      <dgm:prSet loTypeId="urn:microsoft.com/office/officeart/2005/8/layout/list1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797E8C4-FD6E-844D-B2F5-9CE63F0B044C}">
      <dgm:prSet custT="1"/>
      <dgm:spPr/>
      <dgm:t>
        <a:bodyPr/>
        <a:lstStyle/>
        <a:p>
          <a:pPr rtl="0"/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Re-Initialization</a:t>
          </a:r>
        </a:p>
      </dgm:t>
    </dgm:pt>
    <dgm:pt modelId="{4409CC2C-3D7C-8746-8C5B-1C286762F29E}" type="parTrans" cxnId="{B38C5204-138A-7C43-B2AC-DDD845FD9175}">
      <dgm:prSet/>
      <dgm:spPr/>
      <dgm:t>
        <a:bodyPr/>
        <a:lstStyle/>
        <a:p>
          <a:endParaRPr lang="en-US"/>
        </a:p>
      </dgm:t>
    </dgm:pt>
    <dgm:pt modelId="{A6CE92C5-7D3D-8A49-AEF3-38D27B8305AE}" type="sibTrans" cxnId="{B38C5204-138A-7C43-B2AC-DDD845FD9175}">
      <dgm:prSet/>
      <dgm:spPr/>
      <dgm:t>
        <a:bodyPr/>
        <a:lstStyle/>
        <a:p>
          <a:endParaRPr lang="en-US"/>
        </a:p>
      </dgm:t>
    </dgm:pt>
    <dgm:pt modelId="{A0166318-7968-B842-98E0-D8BD40FF4765}">
      <dgm:prSet custT="1"/>
      <dgm:spPr/>
      <dgm:t>
        <a:bodyPr/>
        <a:lstStyle/>
        <a:p>
          <a:pPr rtl="0"/>
          <a:r>
            <a:rPr lang="en-US" altLang="zh-CN" sz="2000" dirty="0" smtClean="0">
              <a:latin typeface="Microsoft YaHei" charset="-122"/>
              <a:ea typeface="Microsoft YaHei" charset="-122"/>
              <a:cs typeface="Microsoft YaHei" charset="-122"/>
            </a:rPr>
            <a:t>Response</a:t>
          </a:r>
          <a:r>
            <a:rPr lang="zh-CN" alt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 </a:t>
          </a:r>
          <a:r>
            <a:rPr lang="en-US" altLang="zh-CN" sz="2000" dirty="0" smtClean="0">
              <a:latin typeface="Microsoft YaHei" charset="-122"/>
              <a:ea typeface="Microsoft YaHei" charset="-122"/>
              <a:cs typeface="Microsoft YaHei" charset="-122"/>
            </a:rPr>
            <a:t>to</a:t>
          </a:r>
          <a:r>
            <a:rPr lang="zh-CN" alt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 </a:t>
          </a:r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Hardware Failure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D0BF7695-FA83-BA46-97D4-87559AD3173D}" type="parTrans" cxnId="{9A9F5F84-90B0-A642-BEEC-E7B54C5F2F66}">
      <dgm:prSet/>
      <dgm:spPr/>
      <dgm:t>
        <a:bodyPr/>
        <a:lstStyle/>
        <a:p>
          <a:endParaRPr lang="en-US"/>
        </a:p>
      </dgm:t>
    </dgm:pt>
    <dgm:pt modelId="{DF03AB62-C0F0-EF4D-9FBB-4FF9313AFE75}" type="sibTrans" cxnId="{9A9F5F84-90B0-A642-BEEC-E7B54C5F2F66}">
      <dgm:prSet/>
      <dgm:spPr/>
      <dgm:t>
        <a:bodyPr/>
        <a:lstStyle/>
        <a:p>
          <a:endParaRPr lang="en-US"/>
        </a:p>
      </dgm:t>
    </dgm:pt>
    <dgm:pt modelId="{03E6FE78-1799-7D44-B1CE-9A61D5A379B2}" type="pres">
      <dgm:prSet presAssocID="{CEB10FF6-0B7D-9C46-9A45-8F1A633488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D22D4B-914D-3542-8A13-8BB5FE3F3F3C}" type="pres">
      <dgm:prSet presAssocID="{A797E8C4-FD6E-844D-B2F5-9CE63F0B044C}" presName="parentLin" presStyleCnt="0"/>
      <dgm:spPr/>
      <dgm:t>
        <a:bodyPr/>
        <a:lstStyle/>
        <a:p>
          <a:endParaRPr lang="en-US"/>
        </a:p>
      </dgm:t>
    </dgm:pt>
    <dgm:pt modelId="{5C07E8FF-7936-7746-9393-7C6256F275C7}" type="pres">
      <dgm:prSet presAssocID="{A797E8C4-FD6E-844D-B2F5-9CE63F0B044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194E569-9C77-4D45-8852-13475002F78C}" type="pres">
      <dgm:prSet presAssocID="{A797E8C4-FD6E-844D-B2F5-9CE63F0B044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9CD2CE-96CA-5B49-B7A5-4733268BB997}" type="pres">
      <dgm:prSet presAssocID="{A797E8C4-FD6E-844D-B2F5-9CE63F0B044C}" presName="negativeSpace" presStyleCnt="0"/>
      <dgm:spPr/>
      <dgm:t>
        <a:bodyPr/>
        <a:lstStyle/>
        <a:p>
          <a:endParaRPr lang="en-US"/>
        </a:p>
      </dgm:t>
    </dgm:pt>
    <dgm:pt modelId="{5CEB8FE6-6858-FD4A-8BAB-FC1E7D028083}" type="pres">
      <dgm:prSet presAssocID="{A797E8C4-FD6E-844D-B2F5-9CE63F0B044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B6EF3-122F-8940-A56A-260B8150E96C}" type="pres">
      <dgm:prSet presAssocID="{A6CE92C5-7D3D-8A49-AEF3-38D27B8305AE}" presName="spaceBetweenRectangles" presStyleCnt="0"/>
      <dgm:spPr/>
      <dgm:t>
        <a:bodyPr/>
        <a:lstStyle/>
        <a:p>
          <a:endParaRPr lang="en-US"/>
        </a:p>
      </dgm:t>
    </dgm:pt>
    <dgm:pt modelId="{48C70B49-2563-A743-99E8-1FD939E35BB4}" type="pres">
      <dgm:prSet presAssocID="{A0166318-7968-B842-98E0-D8BD40FF4765}" presName="parentLin" presStyleCnt="0"/>
      <dgm:spPr/>
      <dgm:t>
        <a:bodyPr/>
        <a:lstStyle/>
        <a:p>
          <a:endParaRPr lang="en-US"/>
        </a:p>
      </dgm:t>
    </dgm:pt>
    <dgm:pt modelId="{00BEFD48-DF21-5D4E-A027-EA1586739D54}" type="pres">
      <dgm:prSet presAssocID="{A0166318-7968-B842-98E0-D8BD40FF476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648F7A4-4C63-BC4A-B0EB-5393B7C9A866}" type="pres">
      <dgm:prSet presAssocID="{A0166318-7968-B842-98E0-D8BD40FF476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4ABD7-43C3-BA44-A4E2-80E902455930}" type="pres">
      <dgm:prSet presAssocID="{A0166318-7968-B842-98E0-D8BD40FF4765}" presName="negativeSpace" presStyleCnt="0"/>
      <dgm:spPr/>
      <dgm:t>
        <a:bodyPr/>
        <a:lstStyle/>
        <a:p>
          <a:endParaRPr lang="en-US"/>
        </a:p>
      </dgm:t>
    </dgm:pt>
    <dgm:pt modelId="{607D6208-719F-E348-9C84-2CA2B1B5FD46}" type="pres">
      <dgm:prSet presAssocID="{A0166318-7968-B842-98E0-D8BD40FF476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19363C-90CB-7741-AD31-BACE5452917C}" type="presOf" srcId="{CEB10FF6-0B7D-9C46-9A45-8F1A63348862}" destId="{03E6FE78-1799-7D44-B1CE-9A61D5A379B2}" srcOrd="0" destOrd="0" presId="urn:microsoft.com/office/officeart/2005/8/layout/list1"/>
    <dgm:cxn modelId="{B38C5204-138A-7C43-B2AC-DDD845FD9175}" srcId="{CEB10FF6-0B7D-9C46-9A45-8F1A63348862}" destId="{A797E8C4-FD6E-844D-B2F5-9CE63F0B044C}" srcOrd="0" destOrd="0" parTransId="{4409CC2C-3D7C-8746-8C5B-1C286762F29E}" sibTransId="{A6CE92C5-7D3D-8A49-AEF3-38D27B8305AE}"/>
    <dgm:cxn modelId="{E95A1670-79DB-AC4A-A8CE-3B872B09927C}" type="presOf" srcId="{A797E8C4-FD6E-844D-B2F5-9CE63F0B044C}" destId="{5C07E8FF-7936-7746-9393-7C6256F275C7}" srcOrd="0" destOrd="0" presId="urn:microsoft.com/office/officeart/2005/8/layout/list1"/>
    <dgm:cxn modelId="{5CE02C64-B9AD-9646-A91B-0AF4CE391AB0}" type="presOf" srcId="{A0166318-7968-B842-98E0-D8BD40FF4765}" destId="{8648F7A4-4C63-BC4A-B0EB-5393B7C9A866}" srcOrd="1" destOrd="0" presId="urn:microsoft.com/office/officeart/2005/8/layout/list1"/>
    <dgm:cxn modelId="{9A9F5F84-90B0-A642-BEEC-E7B54C5F2F66}" srcId="{CEB10FF6-0B7D-9C46-9A45-8F1A63348862}" destId="{A0166318-7968-B842-98E0-D8BD40FF4765}" srcOrd="1" destOrd="0" parTransId="{D0BF7695-FA83-BA46-97D4-87559AD3173D}" sibTransId="{DF03AB62-C0F0-EF4D-9FBB-4FF9313AFE75}"/>
    <dgm:cxn modelId="{C771DBDC-A074-0E47-A32F-F469C8A66C39}" type="presOf" srcId="{A0166318-7968-B842-98E0-D8BD40FF4765}" destId="{00BEFD48-DF21-5D4E-A027-EA1586739D54}" srcOrd="0" destOrd="0" presId="urn:microsoft.com/office/officeart/2005/8/layout/list1"/>
    <dgm:cxn modelId="{4E9DEC63-C63E-C348-B208-779C9BFC2FE7}" type="presOf" srcId="{A797E8C4-FD6E-844D-B2F5-9CE63F0B044C}" destId="{D194E569-9C77-4D45-8852-13475002F78C}" srcOrd="1" destOrd="0" presId="urn:microsoft.com/office/officeart/2005/8/layout/list1"/>
    <dgm:cxn modelId="{04428B4B-FFCC-2948-98B2-04B8B0DC1E28}" type="presParOf" srcId="{03E6FE78-1799-7D44-B1CE-9A61D5A379B2}" destId="{03D22D4B-914D-3542-8A13-8BB5FE3F3F3C}" srcOrd="0" destOrd="0" presId="urn:microsoft.com/office/officeart/2005/8/layout/list1"/>
    <dgm:cxn modelId="{029B1A8C-C072-FC4D-B1ED-94978A9E68DF}" type="presParOf" srcId="{03D22D4B-914D-3542-8A13-8BB5FE3F3F3C}" destId="{5C07E8FF-7936-7746-9393-7C6256F275C7}" srcOrd="0" destOrd="0" presId="urn:microsoft.com/office/officeart/2005/8/layout/list1"/>
    <dgm:cxn modelId="{9F2737D2-B5BB-7E41-B870-DF0302E172AC}" type="presParOf" srcId="{03D22D4B-914D-3542-8A13-8BB5FE3F3F3C}" destId="{D194E569-9C77-4D45-8852-13475002F78C}" srcOrd="1" destOrd="0" presId="urn:microsoft.com/office/officeart/2005/8/layout/list1"/>
    <dgm:cxn modelId="{D5DBCBEB-F544-1149-847B-69FDE6513ED3}" type="presParOf" srcId="{03E6FE78-1799-7D44-B1CE-9A61D5A379B2}" destId="{EE9CD2CE-96CA-5B49-B7A5-4733268BB997}" srcOrd="1" destOrd="0" presId="urn:microsoft.com/office/officeart/2005/8/layout/list1"/>
    <dgm:cxn modelId="{ECA71678-DE17-A245-BBDF-CDF408F6428D}" type="presParOf" srcId="{03E6FE78-1799-7D44-B1CE-9A61D5A379B2}" destId="{5CEB8FE6-6858-FD4A-8BAB-FC1E7D028083}" srcOrd="2" destOrd="0" presId="urn:microsoft.com/office/officeart/2005/8/layout/list1"/>
    <dgm:cxn modelId="{8FAC7D2E-8B95-5C48-9F75-AADE7A775F2E}" type="presParOf" srcId="{03E6FE78-1799-7D44-B1CE-9A61D5A379B2}" destId="{D17B6EF3-122F-8940-A56A-260B8150E96C}" srcOrd="3" destOrd="0" presId="urn:microsoft.com/office/officeart/2005/8/layout/list1"/>
    <dgm:cxn modelId="{02CA98C8-3150-FE4F-A7CB-E88EE99CF107}" type="presParOf" srcId="{03E6FE78-1799-7D44-B1CE-9A61D5A379B2}" destId="{48C70B49-2563-A743-99E8-1FD939E35BB4}" srcOrd="4" destOrd="0" presId="urn:microsoft.com/office/officeart/2005/8/layout/list1"/>
    <dgm:cxn modelId="{E9C6F572-C083-494D-BBC0-967A81A35DDB}" type="presParOf" srcId="{48C70B49-2563-A743-99E8-1FD939E35BB4}" destId="{00BEFD48-DF21-5D4E-A027-EA1586739D54}" srcOrd="0" destOrd="0" presId="urn:microsoft.com/office/officeart/2005/8/layout/list1"/>
    <dgm:cxn modelId="{417A30B5-957F-A44D-8FA0-3E902D57C3A6}" type="presParOf" srcId="{48C70B49-2563-A743-99E8-1FD939E35BB4}" destId="{8648F7A4-4C63-BC4A-B0EB-5393B7C9A866}" srcOrd="1" destOrd="0" presId="urn:microsoft.com/office/officeart/2005/8/layout/list1"/>
    <dgm:cxn modelId="{EEC9BF8D-E03D-2A4B-A19C-2E204377B5D8}" type="presParOf" srcId="{03E6FE78-1799-7D44-B1CE-9A61D5A379B2}" destId="{5D14ABD7-43C3-BA44-A4E2-80E902455930}" srcOrd="5" destOrd="0" presId="urn:microsoft.com/office/officeart/2005/8/layout/list1"/>
    <dgm:cxn modelId="{5A06C86F-E0D8-EC42-A86A-AB633B5BDBF2}" type="presParOf" srcId="{03E6FE78-1799-7D44-B1CE-9A61D5A379B2}" destId="{607D6208-719F-E348-9C84-2CA2B1B5FD4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681AE5-0A04-1F4B-9C42-937C9E13C997}" type="doc">
      <dgm:prSet loTypeId="urn:microsoft.com/office/officeart/2008/layout/VerticalCurvedList" loCatId="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5266DD7-5527-964D-9281-241E96A5401C}">
      <dgm:prSet phldrT="[Text]"/>
      <dgm:spPr/>
      <dgm:t>
        <a:bodyPr/>
        <a:lstStyle/>
        <a:p>
          <a:r>
            <a:rPr lang="en-US" dirty="0" err="1" smtClean="0">
              <a:latin typeface="Microsoft YaHei" charset="-122"/>
              <a:ea typeface="Microsoft YaHei" charset="-122"/>
              <a:cs typeface="Microsoft YaHei" charset="-122"/>
            </a:rPr>
            <a:t>root:admin</a:t>
          </a:r>
          <a:endParaRPr lang="en-US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D83675F2-27E0-9D47-8B6A-28C24D70AFB1}" type="parTrans" cxnId="{44212426-18E5-A649-B98B-3F06BA0A0490}">
      <dgm:prSet/>
      <dgm:spPr/>
      <dgm:t>
        <a:bodyPr/>
        <a:lstStyle/>
        <a:p>
          <a:endParaRPr lang="en-US"/>
        </a:p>
      </dgm:t>
    </dgm:pt>
    <dgm:pt modelId="{7437E9FF-5487-E644-B6A1-A6B5E1B47913}" type="sibTrans" cxnId="{44212426-18E5-A649-B98B-3F06BA0A0490}">
      <dgm:prSet/>
      <dgm:spPr/>
      <dgm:t>
        <a:bodyPr/>
        <a:lstStyle/>
        <a:p>
          <a:endParaRPr lang="en-US"/>
        </a:p>
      </dgm:t>
    </dgm:pt>
    <dgm:pt modelId="{260ED709-0A0F-DB4B-955A-69D7BEDE6A5A}">
      <dgm:prSet/>
      <dgm:spPr/>
      <dgm:t>
        <a:bodyPr/>
        <a:lstStyle/>
        <a:p>
          <a:r>
            <a:rPr lang="en-US" dirty="0" err="1" smtClean="0">
              <a:latin typeface="Microsoft YaHei" charset="-122"/>
              <a:ea typeface="Microsoft YaHei" charset="-122"/>
              <a:cs typeface="Microsoft YaHei" charset="-122"/>
            </a:rPr>
            <a:t>ssh</a:t>
          </a:r>
          <a:r>
            <a:rPr lang="en-US" dirty="0" smtClean="0">
              <a:latin typeface="Microsoft YaHei" charset="-122"/>
              <a:ea typeface="Microsoft YaHei" charset="-122"/>
              <a:cs typeface="Microsoft YaHei" charset="-122"/>
            </a:rPr>
            <a:t> -D 18080 </a:t>
          </a:r>
          <a:r>
            <a:rPr lang="en-US" dirty="0" err="1" smtClean="0">
              <a:latin typeface="Microsoft YaHei" charset="-122"/>
              <a:ea typeface="Microsoft YaHei" charset="-122"/>
              <a:cs typeface="Microsoft YaHei" charset="-122"/>
            </a:rPr>
            <a:t>user@IoT</a:t>
          </a:r>
          <a:endParaRPr lang="en-GB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5636CAF8-09EF-5D44-8903-121216FA201B}" type="parTrans" cxnId="{3E2533EF-2DEC-504F-ACC8-9B40F0A112F3}">
      <dgm:prSet/>
      <dgm:spPr/>
      <dgm:t>
        <a:bodyPr/>
        <a:lstStyle/>
        <a:p>
          <a:endParaRPr lang="en-US"/>
        </a:p>
      </dgm:t>
    </dgm:pt>
    <dgm:pt modelId="{60C4659B-9C5A-404C-9C60-1C8DC5B12E43}" type="sibTrans" cxnId="{3E2533EF-2DEC-504F-ACC8-9B40F0A112F3}">
      <dgm:prSet/>
      <dgm:spPr/>
      <dgm:t>
        <a:bodyPr/>
        <a:lstStyle/>
        <a:p>
          <a:endParaRPr lang="en-US"/>
        </a:p>
      </dgm:t>
    </dgm:pt>
    <dgm:pt modelId="{75BE77C8-7041-754F-BBDC-ED69D73BC8DB}">
      <dgm:prSet/>
      <dgm:spPr/>
      <dgm:t>
        <a:bodyPr/>
        <a:lstStyle/>
        <a:p>
          <a:r>
            <a:rPr lang="en-US" dirty="0" smtClean="0">
              <a:latin typeface="Microsoft YaHei" charset="-122"/>
              <a:ea typeface="Microsoft YaHei" charset="-122"/>
              <a:cs typeface="Microsoft YaHei" charset="-122"/>
            </a:rPr>
            <a:t>./</a:t>
          </a:r>
          <a:r>
            <a:rPr lang="en-US" dirty="0" err="1" smtClean="0">
              <a:latin typeface="Microsoft YaHei" charset="-122"/>
              <a:ea typeface="Microsoft YaHei" charset="-122"/>
              <a:cs typeface="Microsoft YaHei" charset="-122"/>
            </a:rPr>
            <a:t>DoSAttack</a:t>
          </a:r>
          <a:r>
            <a:rPr lang="en-US" dirty="0" smtClean="0">
              <a:latin typeface="Microsoft YaHei" charset="-122"/>
              <a:ea typeface="Microsoft YaHei" charset="-122"/>
              <a:cs typeface="Microsoft YaHei" charset="-122"/>
            </a:rPr>
            <a:t> --sock5 localhost:18080 </a:t>
          </a:r>
          <a:r>
            <a:rPr lang="en-US" dirty="0" smtClean="0">
              <a:latin typeface="Microsoft YaHei" charset="-122"/>
              <a:ea typeface="Microsoft YaHei" charset="-122"/>
              <a:cs typeface="Microsoft YaHei" charset="-122"/>
            </a:rPr>
            <a:t>Target</a:t>
          </a:r>
          <a:endParaRPr lang="en-US" dirty="0" smtClean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AA086F7F-3AE9-674F-AB0F-D933FCB9B8A5}" type="parTrans" cxnId="{A55DE729-9ADE-054B-B8A9-C2EECAE9D8B0}">
      <dgm:prSet/>
      <dgm:spPr/>
      <dgm:t>
        <a:bodyPr/>
        <a:lstStyle/>
        <a:p>
          <a:endParaRPr lang="en-US"/>
        </a:p>
      </dgm:t>
    </dgm:pt>
    <dgm:pt modelId="{0543EF41-F5CB-AB4E-A5F5-CE10AE11FEEF}" type="sibTrans" cxnId="{A55DE729-9ADE-054B-B8A9-C2EECAE9D8B0}">
      <dgm:prSet/>
      <dgm:spPr/>
      <dgm:t>
        <a:bodyPr/>
        <a:lstStyle/>
        <a:p>
          <a:endParaRPr lang="en-US"/>
        </a:p>
      </dgm:t>
    </dgm:pt>
    <dgm:pt modelId="{A5400AED-7268-C449-A14F-ADD1F94CD244}" type="pres">
      <dgm:prSet presAssocID="{91681AE5-0A04-1F4B-9C42-937C9E13C99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CCCC7FA-638E-1947-AFA3-86C4E3486639}" type="pres">
      <dgm:prSet presAssocID="{91681AE5-0A04-1F4B-9C42-937C9E13C997}" presName="Name1" presStyleCnt="0"/>
      <dgm:spPr/>
    </dgm:pt>
    <dgm:pt modelId="{709D13EB-0778-3343-AEE9-6FDB2A02065C}" type="pres">
      <dgm:prSet presAssocID="{91681AE5-0A04-1F4B-9C42-937C9E13C997}" presName="cycle" presStyleCnt="0"/>
      <dgm:spPr/>
    </dgm:pt>
    <dgm:pt modelId="{2A1E820D-CA36-1F4C-8A74-4E4FC2F1B8A3}" type="pres">
      <dgm:prSet presAssocID="{91681AE5-0A04-1F4B-9C42-937C9E13C997}" presName="srcNode" presStyleLbl="node1" presStyleIdx="0" presStyleCnt="3"/>
      <dgm:spPr/>
    </dgm:pt>
    <dgm:pt modelId="{05879493-58B4-6B42-9483-90E683C2889C}" type="pres">
      <dgm:prSet presAssocID="{91681AE5-0A04-1F4B-9C42-937C9E13C997}" presName="conn" presStyleLbl="parChTrans1D2" presStyleIdx="0" presStyleCnt="1"/>
      <dgm:spPr/>
      <dgm:t>
        <a:bodyPr/>
        <a:lstStyle/>
        <a:p>
          <a:endParaRPr lang="en-US"/>
        </a:p>
      </dgm:t>
    </dgm:pt>
    <dgm:pt modelId="{2DDE9AB5-8E3A-1946-9D38-3654E8D55860}" type="pres">
      <dgm:prSet presAssocID="{91681AE5-0A04-1F4B-9C42-937C9E13C997}" presName="extraNode" presStyleLbl="node1" presStyleIdx="0" presStyleCnt="3"/>
      <dgm:spPr/>
    </dgm:pt>
    <dgm:pt modelId="{8E05D02A-BC25-B142-8B41-530F190E2A99}" type="pres">
      <dgm:prSet presAssocID="{91681AE5-0A04-1F4B-9C42-937C9E13C997}" presName="dstNode" presStyleLbl="node1" presStyleIdx="0" presStyleCnt="3"/>
      <dgm:spPr/>
    </dgm:pt>
    <dgm:pt modelId="{86D84FE6-190D-FD47-9BAA-DD39319E41B6}" type="pres">
      <dgm:prSet presAssocID="{75266DD7-5527-964D-9281-241E96A5401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E2938-775E-8540-8E0D-513D0B645A96}" type="pres">
      <dgm:prSet presAssocID="{75266DD7-5527-964D-9281-241E96A5401C}" presName="accent_1" presStyleCnt="0"/>
      <dgm:spPr/>
    </dgm:pt>
    <dgm:pt modelId="{6BD24601-F044-E549-9E4E-838FB7CBF727}" type="pres">
      <dgm:prSet presAssocID="{75266DD7-5527-964D-9281-241E96A5401C}" presName="accentRepeatNode" presStyleLbl="solidFgAcc1" presStyleIdx="0" presStyleCnt="3"/>
      <dgm:spPr/>
    </dgm:pt>
    <dgm:pt modelId="{C334D388-C6DA-4F44-814D-02ACD1068518}" type="pres">
      <dgm:prSet presAssocID="{260ED709-0A0F-DB4B-955A-69D7BEDE6A5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67E2E-D44F-404F-B8F9-6ED571BF95FF}" type="pres">
      <dgm:prSet presAssocID="{260ED709-0A0F-DB4B-955A-69D7BEDE6A5A}" presName="accent_2" presStyleCnt="0"/>
      <dgm:spPr/>
    </dgm:pt>
    <dgm:pt modelId="{43525286-42B2-3645-8F30-006E3BD0376E}" type="pres">
      <dgm:prSet presAssocID="{260ED709-0A0F-DB4B-955A-69D7BEDE6A5A}" presName="accentRepeatNode" presStyleLbl="solidFgAcc1" presStyleIdx="1" presStyleCnt="3"/>
      <dgm:spPr/>
    </dgm:pt>
    <dgm:pt modelId="{70DB01B0-C8DF-F843-A586-5E526A152992}" type="pres">
      <dgm:prSet presAssocID="{75BE77C8-7041-754F-BBDC-ED69D73BC8D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8C5D7-2A72-FC40-9B3A-706572BDC040}" type="pres">
      <dgm:prSet presAssocID="{75BE77C8-7041-754F-BBDC-ED69D73BC8DB}" presName="accent_3" presStyleCnt="0"/>
      <dgm:spPr/>
    </dgm:pt>
    <dgm:pt modelId="{7FFCCAFF-D30A-3741-BCA8-76D2F03E2CA9}" type="pres">
      <dgm:prSet presAssocID="{75BE77C8-7041-754F-BBDC-ED69D73BC8DB}" presName="accentRepeatNode" presStyleLbl="solidFgAcc1" presStyleIdx="2" presStyleCnt="3"/>
      <dgm:spPr/>
    </dgm:pt>
  </dgm:ptLst>
  <dgm:cxnLst>
    <dgm:cxn modelId="{3E2533EF-2DEC-504F-ACC8-9B40F0A112F3}" srcId="{91681AE5-0A04-1F4B-9C42-937C9E13C997}" destId="{260ED709-0A0F-DB4B-955A-69D7BEDE6A5A}" srcOrd="1" destOrd="0" parTransId="{5636CAF8-09EF-5D44-8903-121216FA201B}" sibTransId="{60C4659B-9C5A-404C-9C60-1C8DC5B12E43}"/>
    <dgm:cxn modelId="{205E8B77-56F6-6C4B-B8E6-B4C5112F2EFB}" type="presOf" srcId="{7437E9FF-5487-E644-B6A1-A6B5E1B47913}" destId="{05879493-58B4-6B42-9483-90E683C2889C}" srcOrd="0" destOrd="0" presId="urn:microsoft.com/office/officeart/2008/layout/VerticalCurvedList"/>
    <dgm:cxn modelId="{A55DE729-9ADE-054B-B8A9-C2EECAE9D8B0}" srcId="{91681AE5-0A04-1F4B-9C42-937C9E13C997}" destId="{75BE77C8-7041-754F-BBDC-ED69D73BC8DB}" srcOrd="2" destOrd="0" parTransId="{AA086F7F-3AE9-674F-AB0F-D933FCB9B8A5}" sibTransId="{0543EF41-F5CB-AB4E-A5F5-CE10AE11FEEF}"/>
    <dgm:cxn modelId="{34E49B2B-7866-CF4B-8DD2-6E98A362639B}" type="presOf" srcId="{91681AE5-0A04-1F4B-9C42-937C9E13C997}" destId="{A5400AED-7268-C449-A14F-ADD1F94CD244}" srcOrd="0" destOrd="0" presId="urn:microsoft.com/office/officeart/2008/layout/VerticalCurvedList"/>
    <dgm:cxn modelId="{C6A6F897-EEAE-E24F-81C5-D888A4DF7889}" type="presOf" srcId="{75266DD7-5527-964D-9281-241E96A5401C}" destId="{86D84FE6-190D-FD47-9BAA-DD39319E41B6}" srcOrd="0" destOrd="0" presId="urn:microsoft.com/office/officeart/2008/layout/VerticalCurvedList"/>
    <dgm:cxn modelId="{44212426-18E5-A649-B98B-3F06BA0A0490}" srcId="{91681AE5-0A04-1F4B-9C42-937C9E13C997}" destId="{75266DD7-5527-964D-9281-241E96A5401C}" srcOrd="0" destOrd="0" parTransId="{D83675F2-27E0-9D47-8B6A-28C24D70AFB1}" sibTransId="{7437E9FF-5487-E644-B6A1-A6B5E1B47913}"/>
    <dgm:cxn modelId="{11D3D634-6482-264D-80C2-D556CE3556FC}" type="presOf" srcId="{75BE77C8-7041-754F-BBDC-ED69D73BC8DB}" destId="{70DB01B0-C8DF-F843-A586-5E526A152992}" srcOrd="0" destOrd="0" presId="urn:microsoft.com/office/officeart/2008/layout/VerticalCurvedList"/>
    <dgm:cxn modelId="{B6477F53-367F-2D41-9148-4D9439A450C2}" type="presOf" srcId="{260ED709-0A0F-DB4B-955A-69D7BEDE6A5A}" destId="{C334D388-C6DA-4F44-814D-02ACD1068518}" srcOrd="0" destOrd="0" presId="urn:microsoft.com/office/officeart/2008/layout/VerticalCurvedList"/>
    <dgm:cxn modelId="{5E917FE7-8B1B-4649-9895-2A6E7D179190}" type="presParOf" srcId="{A5400AED-7268-C449-A14F-ADD1F94CD244}" destId="{DCCCC7FA-638E-1947-AFA3-86C4E3486639}" srcOrd="0" destOrd="0" presId="urn:microsoft.com/office/officeart/2008/layout/VerticalCurvedList"/>
    <dgm:cxn modelId="{1C996563-9C18-494F-9B7D-48C1C72CF189}" type="presParOf" srcId="{DCCCC7FA-638E-1947-AFA3-86C4E3486639}" destId="{709D13EB-0778-3343-AEE9-6FDB2A02065C}" srcOrd="0" destOrd="0" presId="urn:microsoft.com/office/officeart/2008/layout/VerticalCurvedList"/>
    <dgm:cxn modelId="{5EAE94C4-C9CF-3640-B26C-7710D4FE551C}" type="presParOf" srcId="{709D13EB-0778-3343-AEE9-6FDB2A02065C}" destId="{2A1E820D-CA36-1F4C-8A74-4E4FC2F1B8A3}" srcOrd="0" destOrd="0" presId="urn:microsoft.com/office/officeart/2008/layout/VerticalCurvedList"/>
    <dgm:cxn modelId="{9FBABB40-609A-EA4A-A3A8-963BD474B9EC}" type="presParOf" srcId="{709D13EB-0778-3343-AEE9-6FDB2A02065C}" destId="{05879493-58B4-6B42-9483-90E683C2889C}" srcOrd="1" destOrd="0" presId="urn:microsoft.com/office/officeart/2008/layout/VerticalCurvedList"/>
    <dgm:cxn modelId="{DB701AEB-29AC-4847-861E-2B1E8C470B90}" type="presParOf" srcId="{709D13EB-0778-3343-AEE9-6FDB2A02065C}" destId="{2DDE9AB5-8E3A-1946-9D38-3654E8D55860}" srcOrd="2" destOrd="0" presId="urn:microsoft.com/office/officeart/2008/layout/VerticalCurvedList"/>
    <dgm:cxn modelId="{99B489DC-7463-8C4B-B93D-6A6C87FD8828}" type="presParOf" srcId="{709D13EB-0778-3343-AEE9-6FDB2A02065C}" destId="{8E05D02A-BC25-B142-8B41-530F190E2A99}" srcOrd="3" destOrd="0" presId="urn:microsoft.com/office/officeart/2008/layout/VerticalCurvedList"/>
    <dgm:cxn modelId="{C2B9F81D-612C-8747-91C8-166610B23563}" type="presParOf" srcId="{DCCCC7FA-638E-1947-AFA3-86C4E3486639}" destId="{86D84FE6-190D-FD47-9BAA-DD39319E41B6}" srcOrd="1" destOrd="0" presId="urn:microsoft.com/office/officeart/2008/layout/VerticalCurvedList"/>
    <dgm:cxn modelId="{45F72E2C-8649-BF40-8CA7-8B24AC5F0F05}" type="presParOf" srcId="{DCCCC7FA-638E-1947-AFA3-86C4E3486639}" destId="{ADAE2938-775E-8540-8E0D-513D0B645A96}" srcOrd="2" destOrd="0" presId="urn:microsoft.com/office/officeart/2008/layout/VerticalCurvedList"/>
    <dgm:cxn modelId="{82832617-5628-7245-969B-00319B714225}" type="presParOf" srcId="{ADAE2938-775E-8540-8E0D-513D0B645A96}" destId="{6BD24601-F044-E549-9E4E-838FB7CBF727}" srcOrd="0" destOrd="0" presId="urn:microsoft.com/office/officeart/2008/layout/VerticalCurvedList"/>
    <dgm:cxn modelId="{F9434DF9-A40B-5A47-90EB-E5A3D12F7CF0}" type="presParOf" srcId="{DCCCC7FA-638E-1947-AFA3-86C4E3486639}" destId="{C334D388-C6DA-4F44-814D-02ACD1068518}" srcOrd="3" destOrd="0" presId="urn:microsoft.com/office/officeart/2008/layout/VerticalCurvedList"/>
    <dgm:cxn modelId="{86630465-D3C7-3945-ABAE-1E8AF1D18056}" type="presParOf" srcId="{DCCCC7FA-638E-1947-AFA3-86C4E3486639}" destId="{B6367E2E-D44F-404F-B8F9-6ED571BF95FF}" srcOrd="4" destOrd="0" presId="urn:microsoft.com/office/officeart/2008/layout/VerticalCurvedList"/>
    <dgm:cxn modelId="{10AAFD68-A44E-B848-A6F6-96AFDE5DCACB}" type="presParOf" srcId="{B6367E2E-D44F-404F-B8F9-6ED571BF95FF}" destId="{43525286-42B2-3645-8F30-006E3BD0376E}" srcOrd="0" destOrd="0" presId="urn:microsoft.com/office/officeart/2008/layout/VerticalCurvedList"/>
    <dgm:cxn modelId="{A5455A27-F6F7-0549-9555-0A8ACBE47DBC}" type="presParOf" srcId="{DCCCC7FA-638E-1947-AFA3-86C4E3486639}" destId="{70DB01B0-C8DF-F843-A586-5E526A152992}" srcOrd="5" destOrd="0" presId="urn:microsoft.com/office/officeart/2008/layout/VerticalCurvedList"/>
    <dgm:cxn modelId="{97633621-783C-0B46-B8D9-2EC36EBD2CC2}" type="presParOf" srcId="{DCCCC7FA-638E-1947-AFA3-86C4E3486639}" destId="{F728C5D7-2A72-FC40-9B3A-706572BDC040}" srcOrd="6" destOrd="0" presId="urn:microsoft.com/office/officeart/2008/layout/VerticalCurvedList"/>
    <dgm:cxn modelId="{6ED59925-0417-D943-8BA0-8C72D968A6C2}" type="presParOf" srcId="{F728C5D7-2A72-FC40-9B3A-706572BDC040}" destId="{7FFCCAFF-D30A-3741-BCA8-76D2F03E2CA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5565A05-5BF4-F44E-AF6F-CFC600F58226}" type="doc">
      <dgm:prSet loTypeId="urn:microsoft.com/office/officeart/2005/8/layout/vList2" loCatId="list" qsTypeId="urn:microsoft.com/office/officeart/2005/8/quickstyle/simple1" qsCatId="simple" csTypeId="urn:microsoft.com/office/officeart/2005/8/colors/accent5_3" csCatId="accent5"/>
      <dgm:spPr/>
      <dgm:t>
        <a:bodyPr/>
        <a:lstStyle/>
        <a:p>
          <a:endParaRPr lang="en-US"/>
        </a:p>
      </dgm:t>
    </dgm:pt>
    <dgm:pt modelId="{7445CDA8-7C15-4B45-B20D-E96EDF937FBD}">
      <dgm:prSet custT="1"/>
      <dgm:spPr/>
      <dgm:t>
        <a:bodyPr/>
        <a:lstStyle/>
        <a:p>
          <a:pPr rtl="0"/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Accurate Information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D8AE373F-0395-2345-8696-D23E06B4DE21}" type="parTrans" cxnId="{8AFA8688-EA8E-1E44-B29A-E5603E4DC290}">
      <dgm:prSet/>
      <dgm:spPr/>
      <dgm:t>
        <a:bodyPr/>
        <a:lstStyle/>
        <a:p>
          <a:endParaRPr lang="en-US"/>
        </a:p>
      </dgm:t>
    </dgm:pt>
    <dgm:pt modelId="{B86F7DF7-4B82-C141-AAD0-C7E0D191BD21}" type="sibTrans" cxnId="{8AFA8688-EA8E-1E44-B29A-E5603E4DC290}">
      <dgm:prSet/>
      <dgm:spPr/>
      <dgm:t>
        <a:bodyPr/>
        <a:lstStyle/>
        <a:p>
          <a:endParaRPr lang="en-US"/>
        </a:p>
      </dgm:t>
    </dgm:pt>
    <dgm:pt modelId="{E96C0BE4-E4EA-8749-9C2F-3FF315FCADA6}">
      <dgm:prSet custT="1"/>
      <dgm:spPr/>
      <dgm:t>
        <a:bodyPr/>
        <a:lstStyle/>
        <a:p>
          <a:pPr rtl="0"/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Immune for Anti-Honeypot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EC174E0F-E5DE-9A42-A1B6-A029B55CB5C8}" type="parTrans" cxnId="{1B571E7F-B74B-2D41-B081-2A28E92E438D}">
      <dgm:prSet/>
      <dgm:spPr/>
      <dgm:t>
        <a:bodyPr/>
        <a:lstStyle/>
        <a:p>
          <a:endParaRPr lang="en-US"/>
        </a:p>
      </dgm:t>
    </dgm:pt>
    <dgm:pt modelId="{22DE43AB-C071-8B4E-B96D-06F8CAF025EA}" type="sibTrans" cxnId="{1B571E7F-B74B-2D41-B081-2A28E92E438D}">
      <dgm:prSet/>
      <dgm:spPr/>
      <dgm:t>
        <a:bodyPr/>
        <a:lstStyle/>
        <a:p>
          <a:endParaRPr lang="en-US"/>
        </a:p>
      </dgm:t>
    </dgm:pt>
    <dgm:pt modelId="{C72071AE-D890-974A-9C28-2F9F0F025938}">
      <dgm:prSet custT="1"/>
      <dgm:spPr/>
      <dgm:t>
        <a:bodyPr/>
        <a:lstStyle/>
        <a:p>
          <a:pPr rtl="0"/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CPUs</a:t>
          </a:r>
          <a:r>
            <a:rPr lang="en-US" altLang="zh-CN" sz="2000" dirty="0" smtClean="0">
              <a:latin typeface="Microsoft YaHei" charset="-122"/>
              <a:ea typeface="Microsoft YaHei" charset="-122"/>
              <a:cs typeface="Microsoft YaHei" charset="-122"/>
            </a:rPr>
            <a:t> </a:t>
          </a:r>
          <a:r>
            <a:rPr lang="en-US" sz="2000" dirty="0" smtClean="0">
              <a:latin typeface="Microsoft YaHei" charset="-122"/>
              <a:ea typeface="Microsoft YaHei" charset="-122"/>
              <a:cs typeface="Microsoft YaHei" charset="-122"/>
            </a:rPr>
            <a:t>Diversity</a:t>
          </a:r>
          <a:endParaRPr lang="en-US" sz="2000" dirty="0">
            <a:latin typeface="Microsoft YaHei" charset="-122"/>
            <a:ea typeface="Microsoft YaHei" charset="-122"/>
            <a:cs typeface="Microsoft YaHei" charset="-122"/>
          </a:endParaRPr>
        </a:p>
      </dgm:t>
    </dgm:pt>
    <dgm:pt modelId="{E1689085-EFB2-0442-BDF1-39437572236E}" type="parTrans" cxnId="{508ECB6B-8CAA-D946-8847-37339F064AEE}">
      <dgm:prSet/>
      <dgm:spPr/>
      <dgm:t>
        <a:bodyPr/>
        <a:lstStyle/>
        <a:p>
          <a:endParaRPr lang="en-US"/>
        </a:p>
      </dgm:t>
    </dgm:pt>
    <dgm:pt modelId="{320DCEC8-AE7B-FD46-9C12-75AFF18AF0FC}" type="sibTrans" cxnId="{508ECB6B-8CAA-D946-8847-37339F064AEE}">
      <dgm:prSet/>
      <dgm:spPr/>
      <dgm:t>
        <a:bodyPr/>
        <a:lstStyle/>
        <a:p>
          <a:endParaRPr lang="en-US"/>
        </a:p>
      </dgm:t>
    </dgm:pt>
    <dgm:pt modelId="{1999D0D1-2DE1-B045-AC68-B1A95362405C}" type="pres">
      <dgm:prSet presAssocID="{E5565A05-5BF4-F44E-AF6F-CFC600F582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450629-09A7-E54C-80BA-C0856D36F970}" type="pres">
      <dgm:prSet presAssocID="{7445CDA8-7C15-4B45-B20D-E96EDF937FB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F6201-E299-9042-A5EB-FAEC83E6CA68}" type="pres">
      <dgm:prSet presAssocID="{B86F7DF7-4B82-C141-AAD0-C7E0D191BD21}" presName="spacer" presStyleCnt="0"/>
      <dgm:spPr/>
    </dgm:pt>
    <dgm:pt modelId="{C5FE1AA4-2D50-DB49-B7DC-0AF827652413}" type="pres">
      <dgm:prSet presAssocID="{E96C0BE4-E4EA-8749-9C2F-3FF315FCAD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2471C-11D0-954E-B619-69FA18CA97C9}" type="pres">
      <dgm:prSet presAssocID="{22DE43AB-C071-8B4E-B96D-06F8CAF025EA}" presName="spacer" presStyleCnt="0"/>
      <dgm:spPr/>
    </dgm:pt>
    <dgm:pt modelId="{B5743996-7A40-2F4B-BDA4-856F1B41D505}" type="pres">
      <dgm:prSet presAssocID="{C72071AE-D890-974A-9C28-2F9F0F02593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CCA6BC-6262-F045-8787-500B303E6282}" type="presOf" srcId="{E96C0BE4-E4EA-8749-9C2F-3FF315FCADA6}" destId="{C5FE1AA4-2D50-DB49-B7DC-0AF827652413}" srcOrd="0" destOrd="0" presId="urn:microsoft.com/office/officeart/2005/8/layout/vList2"/>
    <dgm:cxn modelId="{EA354AC4-E385-F04F-95D5-EF848E08A630}" type="presOf" srcId="{E5565A05-5BF4-F44E-AF6F-CFC600F58226}" destId="{1999D0D1-2DE1-B045-AC68-B1A95362405C}" srcOrd="0" destOrd="0" presId="urn:microsoft.com/office/officeart/2005/8/layout/vList2"/>
    <dgm:cxn modelId="{8AFA8688-EA8E-1E44-B29A-E5603E4DC290}" srcId="{E5565A05-5BF4-F44E-AF6F-CFC600F58226}" destId="{7445CDA8-7C15-4B45-B20D-E96EDF937FBD}" srcOrd="0" destOrd="0" parTransId="{D8AE373F-0395-2345-8696-D23E06B4DE21}" sibTransId="{B86F7DF7-4B82-C141-AAD0-C7E0D191BD21}"/>
    <dgm:cxn modelId="{85FEA419-E077-0948-9467-8B2604AD53E5}" type="presOf" srcId="{C72071AE-D890-974A-9C28-2F9F0F025938}" destId="{B5743996-7A40-2F4B-BDA4-856F1B41D505}" srcOrd="0" destOrd="0" presId="urn:microsoft.com/office/officeart/2005/8/layout/vList2"/>
    <dgm:cxn modelId="{508ECB6B-8CAA-D946-8847-37339F064AEE}" srcId="{E5565A05-5BF4-F44E-AF6F-CFC600F58226}" destId="{C72071AE-D890-974A-9C28-2F9F0F025938}" srcOrd="2" destOrd="0" parTransId="{E1689085-EFB2-0442-BDF1-39437572236E}" sibTransId="{320DCEC8-AE7B-FD46-9C12-75AFF18AF0FC}"/>
    <dgm:cxn modelId="{C762CD29-C7CC-E144-95F1-3EF020A5650C}" type="presOf" srcId="{7445CDA8-7C15-4B45-B20D-E96EDF937FBD}" destId="{5E450629-09A7-E54C-80BA-C0856D36F970}" srcOrd="0" destOrd="0" presId="urn:microsoft.com/office/officeart/2005/8/layout/vList2"/>
    <dgm:cxn modelId="{1B571E7F-B74B-2D41-B081-2A28E92E438D}" srcId="{E5565A05-5BF4-F44E-AF6F-CFC600F58226}" destId="{E96C0BE4-E4EA-8749-9C2F-3FF315FCADA6}" srcOrd="1" destOrd="0" parTransId="{EC174E0F-E5DE-9A42-A1B6-A029B55CB5C8}" sibTransId="{22DE43AB-C071-8B4E-B96D-06F8CAF025EA}"/>
    <dgm:cxn modelId="{442EC98A-5E6F-FD49-A541-642D979A5EA0}" type="presParOf" srcId="{1999D0D1-2DE1-B045-AC68-B1A95362405C}" destId="{5E450629-09A7-E54C-80BA-C0856D36F970}" srcOrd="0" destOrd="0" presId="urn:microsoft.com/office/officeart/2005/8/layout/vList2"/>
    <dgm:cxn modelId="{60B9900D-51BA-254E-9C04-838AD150668E}" type="presParOf" srcId="{1999D0D1-2DE1-B045-AC68-B1A95362405C}" destId="{F2DF6201-E299-9042-A5EB-FAEC83E6CA68}" srcOrd="1" destOrd="0" presId="urn:microsoft.com/office/officeart/2005/8/layout/vList2"/>
    <dgm:cxn modelId="{64DE9709-8D79-B348-B734-400A0A26DD63}" type="presParOf" srcId="{1999D0D1-2DE1-B045-AC68-B1A95362405C}" destId="{C5FE1AA4-2D50-DB49-B7DC-0AF827652413}" srcOrd="2" destOrd="0" presId="urn:microsoft.com/office/officeart/2005/8/layout/vList2"/>
    <dgm:cxn modelId="{AD71606B-4642-E342-B1C4-574ABEEFB643}" type="presParOf" srcId="{1999D0D1-2DE1-B045-AC68-B1A95362405C}" destId="{5572471C-11D0-954E-B619-69FA18CA97C9}" srcOrd="3" destOrd="0" presId="urn:microsoft.com/office/officeart/2005/8/layout/vList2"/>
    <dgm:cxn modelId="{DC80A0E3-1D87-2C4B-940A-F2A8EAA6F413}" type="presParOf" srcId="{1999D0D1-2DE1-B045-AC68-B1A95362405C}" destId="{B5743996-7A40-2F4B-BDA4-856F1B41D50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20726-29A8-8941-83DA-7B9298833E57}">
      <dsp:nvSpPr>
        <dsp:cNvPr id="0" name=""/>
        <dsp:cNvSpPr/>
      </dsp:nvSpPr>
      <dsp:spPr>
        <a:xfrm>
          <a:off x="0" y="355706"/>
          <a:ext cx="7543800" cy="579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07A67-F04F-3544-ABCF-F3522D42B021}">
      <dsp:nvSpPr>
        <dsp:cNvPr id="0" name=""/>
        <dsp:cNvSpPr/>
      </dsp:nvSpPr>
      <dsp:spPr>
        <a:xfrm>
          <a:off x="377190" y="16226"/>
          <a:ext cx="528066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High Interaction vs. Low Interaction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10334" y="49370"/>
        <a:ext cx="5214372" cy="612672"/>
      </dsp:txXfrm>
    </dsp:sp>
    <dsp:sp modelId="{3230587E-000B-D847-A7DC-9D696A1A807B}">
      <dsp:nvSpPr>
        <dsp:cNvPr id="0" name=""/>
        <dsp:cNvSpPr/>
      </dsp:nvSpPr>
      <dsp:spPr>
        <a:xfrm>
          <a:off x="0" y="1398986"/>
          <a:ext cx="7543800" cy="579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687115-7BB3-BE49-B629-FFF77B2836E5}">
      <dsp:nvSpPr>
        <dsp:cNvPr id="0" name=""/>
        <dsp:cNvSpPr/>
      </dsp:nvSpPr>
      <dsp:spPr>
        <a:xfrm>
          <a:off x="377190" y="1059506"/>
          <a:ext cx="528066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Traditional Honeypots vs. IoT Honeypots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10334" y="1092650"/>
        <a:ext cx="5214372" cy="612672"/>
      </dsp:txXfrm>
    </dsp:sp>
    <dsp:sp modelId="{A19DA366-71F1-684C-A384-EA43B0DF165B}">
      <dsp:nvSpPr>
        <dsp:cNvPr id="0" name=""/>
        <dsp:cNvSpPr/>
      </dsp:nvSpPr>
      <dsp:spPr>
        <a:xfrm>
          <a:off x="0" y="2442266"/>
          <a:ext cx="7543800" cy="579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E7B0B-03E2-1945-889B-57C5092B1366}">
      <dsp:nvSpPr>
        <dsp:cNvPr id="0" name=""/>
        <dsp:cNvSpPr/>
      </dsp:nvSpPr>
      <dsp:spPr>
        <a:xfrm>
          <a:off x="377190" y="2102787"/>
          <a:ext cx="528066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Challenges in IoT environment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10334" y="2135931"/>
        <a:ext cx="5214372" cy="61267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100BD3-1797-3C4D-9AD1-87E8F4559548}">
      <dsp:nvSpPr>
        <dsp:cNvPr id="0" name=""/>
        <dsp:cNvSpPr/>
      </dsp:nvSpPr>
      <dsp:spPr>
        <a:xfrm>
          <a:off x="3499" y="1111652"/>
          <a:ext cx="2036973" cy="814789"/>
        </a:xfrm>
        <a:prstGeom prst="chevron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IoT Environment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10894" y="1111652"/>
        <a:ext cx="1222184" cy="814789"/>
      </dsp:txXfrm>
    </dsp:sp>
    <dsp:sp modelId="{63CCE54A-C8E6-2A40-B84E-910D264DA39E}">
      <dsp:nvSpPr>
        <dsp:cNvPr id="0" name=""/>
        <dsp:cNvSpPr/>
      </dsp:nvSpPr>
      <dsp:spPr>
        <a:xfrm>
          <a:off x="1836775" y="1111652"/>
          <a:ext cx="2036973" cy="814789"/>
        </a:xfrm>
        <a:prstGeom prst="chevron">
          <a:avLst/>
        </a:prstGeom>
        <a:solidFill>
          <a:schemeClr val="accent5">
            <a:shade val="50000"/>
            <a:hueOff val="5832"/>
            <a:satOff val="-354"/>
            <a:lumOff val="19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HIH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2244170" y="1111652"/>
        <a:ext cx="1222184" cy="814789"/>
      </dsp:txXfrm>
    </dsp:sp>
    <dsp:sp modelId="{85A10F33-9184-E643-91CB-416573D7DA1B}">
      <dsp:nvSpPr>
        <dsp:cNvPr id="0" name=""/>
        <dsp:cNvSpPr/>
      </dsp:nvSpPr>
      <dsp:spPr>
        <a:xfrm>
          <a:off x="3670051" y="1111652"/>
          <a:ext cx="2036973" cy="814789"/>
        </a:xfrm>
        <a:prstGeom prst="chevron">
          <a:avLst/>
        </a:prstGeom>
        <a:solidFill>
          <a:schemeClr val="accent5">
            <a:shade val="50000"/>
            <a:hueOff val="11664"/>
            <a:satOff val="-709"/>
            <a:lumOff val="39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Microsoft YaHei" charset="-122"/>
              <a:ea typeface="Microsoft YaHei" charset="-122"/>
              <a:cs typeface="Microsoft YaHei" charset="-122"/>
            </a:rPr>
            <a:t>Hardware Based Solution</a:t>
          </a:r>
          <a:endParaRPr lang="en-US" sz="1400" kern="120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077446" y="1111652"/>
        <a:ext cx="1222184" cy="814789"/>
      </dsp:txXfrm>
    </dsp:sp>
    <dsp:sp modelId="{A4C7DB0A-F96A-564F-A5CF-76F4F300BFD3}">
      <dsp:nvSpPr>
        <dsp:cNvPr id="0" name=""/>
        <dsp:cNvSpPr/>
      </dsp:nvSpPr>
      <dsp:spPr>
        <a:xfrm>
          <a:off x="5503327" y="1111652"/>
          <a:ext cx="2036973" cy="814789"/>
        </a:xfrm>
        <a:prstGeom prst="chevron">
          <a:avLst/>
        </a:prstGeom>
        <a:solidFill>
          <a:schemeClr val="accent5">
            <a:shade val="50000"/>
            <a:hueOff val="5832"/>
            <a:satOff val="-354"/>
            <a:lumOff val="19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SSH Honeypot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910722" y="1111652"/>
        <a:ext cx="1222184" cy="814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BFC07-A93C-254E-A48A-6B76E0619237}">
      <dsp:nvSpPr>
        <dsp:cNvPr id="0" name=""/>
        <dsp:cNvSpPr/>
      </dsp:nvSpPr>
      <dsp:spPr>
        <a:xfrm>
          <a:off x="537253" y="2126990"/>
          <a:ext cx="6469293" cy="91051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View Layer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37253" y="2126990"/>
        <a:ext cx="1940787" cy="910512"/>
      </dsp:txXfrm>
    </dsp:sp>
    <dsp:sp modelId="{888B0D59-3AE6-2F4A-A977-002E50900873}">
      <dsp:nvSpPr>
        <dsp:cNvPr id="0" name=""/>
        <dsp:cNvSpPr/>
      </dsp:nvSpPr>
      <dsp:spPr>
        <a:xfrm>
          <a:off x="537253" y="1063981"/>
          <a:ext cx="6469293" cy="91051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Storage</a:t>
          </a: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 Layer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37253" y="1063981"/>
        <a:ext cx="1940787" cy="910512"/>
      </dsp:txXfrm>
    </dsp:sp>
    <dsp:sp modelId="{82E67094-E1A1-C740-BF41-4313F122D4FC}">
      <dsp:nvSpPr>
        <dsp:cNvPr id="0" name=""/>
        <dsp:cNvSpPr/>
      </dsp:nvSpPr>
      <dsp:spPr>
        <a:xfrm>
          <a:off x="537253" y="971"/>
          <a:ext cx="6469293" cy="91051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Access</a:t>
          </a:r>
          <a:r>
            <a:rPr lang="zh-CN" alt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 </a:t>
          </a: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Layer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37253" y="971"/>
        <a:ext cx="1940787" cy="910512"/>
      </dsp:txXfrm>
    </dsp:sp>
    <dsp:sp modelId="{32DF77F8-B699-BE42-A717-65FDA9653E25}">
      <dsp:nvSpPr>
        <dsp:cNvPr id="0" name=""/>
        <dsp:cNvSpPr/>
      </dsp:nvSpPr>
      <dsp:spPr>
        <a:xfrm>
          <a:off x="4070786" y="77220"/>
          <a:ext cx="1143725" cy="76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Backend Execution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093118" y="99552"/>
        <a:ext cx="1099061" cy="717819"/>
      </dsp:txXfrm>
    </dsp:sp>
    <dsp:sp modelId="{0DBF7AC6-8D25-CB45-B2BF-3DE9D9EEAC3D}">
      <dsp:nvSpPr>
        <dsp:cNvPr id="0" name=""/>
        <dsp:cNvSpPr/>
      </dsp:nvSpPr>
      <dsp:spPr>
        <a:xfrm>
          <a:off x="3155805" y="839703"/>
          <a:ext cx="1486843" cy="304993"/>
        </a:xfrm>
        <a:custGeom>
          <a:avLst/>
          <a:gdLst/>
          <a:ahLst/>
          <a:cxnLst/>
          <a:rect l="0" t="0" r="0" b="0"/>
          <a:pathLst>
            <a:path>
              <a:moveTo>
                <a:pt x="1486843" y="0"/>
              </a:moveTo>
              <a:lnTo>
                <a:pt x="1486843" y="152496"/>
              </a:lnTo>
              <a:lnTo>
                <a:pt x="0" y="152496"/>
              </a:lnTo>
              <a:lnTo>
                <a:pt x="0" y="30499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3E449-2481-FD46-951C-273AD840AD4A}">
      <dsp:nvSpPr>
        <dsp:cNvPr id="0" name=""/>
        <dsp:cNvSpPr/>
      </dsp:nvSpPr>
      <dsp:spPr>
        <a:xfrm>
          <a:off x="2583943" y="1144697"/>
          <a:ext cx="1143725" cy="76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MongoDB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2606275" y="1167029"/>
        <a:ext cx="1099061" cy="717819"/>
      </dsp:txXfrm>
    </dsp:sp>
    <dsp:sp modelId="{E1FA431B-56BD-744A-A76C-28F1F2464A74}">
      <dsp:nvSpPr>
        <dsp:cNvPr id="0" name=""/>
        <dsp:cNvSpPr/>
      </dsp:nvSpPr>
      <dsp:spPr>
        <a:xfrm>
          <a:off x="4596929" y="839703"/>
          <a:ext cx="91440" cy="3049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99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188F7-BFAF-4A4A-9175-8C672A128DDE}">
      <dsp:nvSpPr>
        <dsp:cNvPr id="0" name=""/>
        <dsp:cNvSpPr/>
      </dsp:nvSpPr>
      <dsp:spPr>
        <a:xfrm>
          <a:off x="4070786" y="1144697"/>
          <a:ext cx="1143725" cy="76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API Provider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093118" y="1167029"/>
        <a:ext cx="1099061" cy="717819"/>
      </dsp:txXfrm>
    </dsp:sp>
    <dsp:sp modelId="{170698BD-5FF9-E14B-96BA-4B9A10AE466D}">
      <dsp:nvSpPr>
        <dsp:cNvPr id="0" name=""/>
        <dsp:cNvSpPr/>
      </dsp:nvSpPr>
      <dsp:spPr>
        <a:xfrm>
          <a:off x="3899227" y="1907180"/>
          <a:ext cx="743421" cy="304993"/>
        </a:xfrm>
        <a:custGeom>
          <a:avLst/>
          <a:gdLst/>
          <a:ahLst/>
          <a:cxnLst/>
          <a:rect l="0" t="0" r="0" b="0"/>
          <a:pathLst>
            <a:path>
              <a:moveTo>
                <a:pt x="743421" y="0"/>
              </a:moveTo>
              <a:lnTo>
                <a:pt x="743421" y="152496"/>
              </a:lnTo>
              <a:lnTo>
                <a:pt x="0" y="152496"/>
              </a:lnTo>
              <a:lnTo>
                <a:pt x="0" y="30499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869B1-E514-964B-B190-66A269DB9E1C}">
      <dsp:nvSpPr>
        <dsp:cNvPr id="0" name=""/>
        <dsp:cNvSpPr/>
      </dsp:nvSpPr>
      <dsp:spPr>
        <a:xfrm>
          <a:off x="3084265" y="2212174"/>
          <a:ext cx="1629923" cy="76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Web Management System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3106597" y="2234506"/>
        <a:ext cx="1585259" cy="717819"/>
      </dsp:txXfrm>
    </dsp:sp>
    <dsp:sp modelId="{822B6653-7CED-2241-83F9-D1E4D37B1AB2}">
      <dsp:nvSpPr>
        <dsp:cNvPr id="0" name=""/>
        <dsp:cNvSpPr/>
      </dsp:nvSpPr>
      <dsp:spPr>
        <a:xfrm>
          <a:off x="4642649" y="1907180"/>
          <a:ext cx="986520" cy="304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496"/>
              </a:lnTo>
              <a:lnTo>
                <a:pt x="986520" y="152496"/>
              </a:lnTo>
              <a:lnTo>
                <a:pt x="986520" y="30499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4A822-5A65-1E44-8477-D3012B1C85EC}">
      <dsp:nvSpPr>
        <dsp:cNvPr id="0" name=""/>
        <dsp:cNvSpPr/>
      </dsp:nvSpPr>
      <dsp:spPr>
        <a:xfrm>
          <a:off x="5057306" y="2212174"/>
          <a:ext cx="1143725" cy="76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Evidence Requests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079638" y="2234506"/>
        <a:ext cx="1099061" cy="717819"/>
      </dsp:txXfrm>
    </dsp:sp>
    <dsp:sp modelId="{61A2C219-2A79-BD47-9D01-A6B33F06A085}">
      <dsp:nvSpPr>
        <dsp:cNvPr id="0" name=""/>
        <dsp:cNvSpPr/>
      </dsp:nvSpPr>
      <dsp:spPr>
        <a:xfrm>
          <a:off x="4642649" y="839703"/>
          <a:ext cx="1486843" cy="304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496"/>
              </a:lnTo>
              <a:lnTo>
                <a:pt x="1486843" y="152496"/>
              </a:lnTo>
              <a:lnTo>
                <a:pt x="1486843" y="30499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04E88-9B2C-8747-AFB6-A19611C9F56C}">
      <dsp:nvSpPr>
        <dsp:cNvPr id="0" name=""/>
        <dsp:cNvSpPr/>
      </dsp:nvSpPr>
      <dsp:spPr>
        <a:xfrm>
          <a:off x="5557629" y="1144697"/>
          <a:ext cx="1143725" cy="76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Log Collector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579961" y="1167029"/>
        <a:ext cx="1099061" cy="717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1C5B1-3EA7-E249-B33D-7CDD68076701}">
      <dsp:nvSpPr>
        <dsp:cNvPr id="0" name=""/>
        <dsp:cNvSpPr/>
      </dsp:nvSpPr>
      <dsp:spPr>
        <a:xfrm>
          <a:off x="1108" y="963108"/>
          <a:ext cx="1712303" cy="68492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More Information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343569" y="963108"/>
        <a:ext cx="1027382" cy="684921"/>
      </dsp:txXfrm>
    </dsp:sp>
    <dsp:sp modelId="{FAE69DF0-4ABA-834B-90F4-7415325ED7D9}">
      <dsp:nvSpPr>
        <dsp:cNvPr id="0" name=""/>
        <dsp:cNvSpPr/>
      </dsp:nvSpPr>
      <dsp:spPr>
        <a:xfrm>
          <a:off x="1490812" y="1021326"/>
          <a:ext cx="1421211" cy="568484"/>
        </a:xfrm>
        <a:prstGeom prst="chevron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Accuracy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1775054" y="1021326"/>
        <a:ext cx="852727" cy="568484"/>
      </dsp:txXfrm>
    </dsp:sp>
    <dsp:sp modelId="{AA248B52-1C03-AE44-999B-0E8327133456}">
      <dsp:nvSpPr>
        <dsp:cNvPr id="0" name=""/>
        <dsp:cNvSpPr/>
      </dsp:nvSpPr>
      <dsp:spPr>
        <a:xfrm>
          <a:off x="2713054" y="1021326"/>
          <a:ext cx="1421211" cy="568484"/>
        </a:xfrm>
        <a:prstGeom prst="chevron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Malicious Actions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2997296" y="1021326"/>
        <a:ext cx="852727" cy="568484"/>
      </dsp:txXfrm>
    </dsp:sp>
    <dsp:sp modelId="{D4AE06EC-924B-264A-9768-180BEBB19B7D}">
      <dsp:nvSpPr>
        <dsp:cNvPr id="0" name=""/>
        <dsp:cNvSpPr/>
      </dsp:nvSpPr>
      <dsp:spPr>
        <a:xfrm>
          <a:off x="1108" y="1743918"/>
          <a:ext cx="1712303" cy="68492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More Secure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343569" y="1743918"/>
        <a:ext cx="1027382" cy="684921"/>
      </dsp:txXfrm>
    </dsp:sp>
    <dsp:sp modelId="{BB6557E8-F2E3-0741-BE8A-6C6677A758B9}">
      <dsp:nvSpPr>
        <dsp:cNvPr id="0" name=""/>
        <dsp:cNvSpPr/>
      </dsp:nvSpPr>
      <dsp:spPr>
        <a:xfrm>
          <a:off x="1490812" y="1802136"/>
          <a:ext cx="1421211" cy="568484"/>
        </a:xfrm>
        <a:prstGeom prst="chevron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Microsoft YaHei" charset="-122"/>
              <a:ea typeface="Microsoft YaHei" charset="-122"/>
              <a:cs typeface="Microsoft YaHei" charset="-122"/>
            </a:rPr>
            <a:t>Threats</a:t>
          </a:r>
          <a:endParaRPr lang="en-US" sz="1400" kern="120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1775054" y="1802136"/>
        <a:ext cx="852727" cy="568484"/>
      </dsp:txXfrm>
    </dsp:sp>
    <dsp:sp modelId="{04558353-9476-7C46-BF0B-BF5684B02463}">
      <dsp:nvSpPr>
        <dsp:cNvPr id="0" name=""/>
        <dsp:cNvSpPr/>
      </dsp:nvSpPr>
      <dsp:spPr>
        <a:xfrm>
          <a:off x="2713054" y="1802136"/>
          <a:ext cx="1421211" cy="568484"/>
        </a:xfrm>
        <a:prstGeom prst="chevron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Microsoft YaHei" charset="-122"/>
              <a:ea typeface="Microsoft YaHei" charset="-122"/>
              <a:cs typeface="Microsoft YaHei" charset="-122"/>
            </a:rPr>
            <a:t>Impact</a:t>
          </a:r>
          <a:endParaRPr lang="en-US" sz="1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2997296" y="1802136"/>
        <a:ext cx="852727" cy="568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2EF46-C438-5545-BE23-BA4BB283F015}">
      <dsp:nvSpPr>
        <dsp:cNvPr id="0" name=""/>
        <dsp:cNvSpPr/>
      </dsp:nvSpPr>
      <dsp:spPr>
        <a:xfrm>
          <a:off x="950745" y="1491853"/>
          <a:ext cx="371889" cy="70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5944" y="0"/>
              </a:lnTo>
              <a:lnTo>
                <a:pt x="185944" y="708630"/>
              </a:lnTo>
              <a:lnTo>
                <a:pt x="371889" y="70863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16683" y="1826160"/>
        <a:ext cx="40014" cy="40014"/>
      </dsp:txXfrm>
    </dsp:sp>
    <dsp:sp modelId="{2563CB61-71D5-BB4B-A3AF-A6DE9A22956F}">
      <dsp:nvSpPr>
        <dsp:cNvPr id="0" name=""/>
        <dsp:cNvSpPr/>
      </dsp:nvSpPr>
      <dsp:spPr>
        <a:xfrm>
          <a:off x="950745" y="1446132"/>
          <a:ext cx="3718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89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27393" y="1482555"/>
        <a:ext cx="18594" cy="18594"/>
      </dsp:txXfrm>
    </dsp:sp>
    <dsp:sp modelId="{E67208BD-C473-584F-8910-9BA46C49ED57}">
      <dsp:nvSpPr>
        <dsp:cNvPr id="0" name=""/>
        <dsp:cNvSpPr/>
      </dsp:nvSpPr>
      <dsp:spPr>
        <a:xfrm>
          <a:off x="950745" y="783222"/>
          <a:ext cx="371889" cy="708630"/>
        </a:xfrm>
        <a:custGeom>
          <a:avLst/>
          <a:gdLst/>
          <a:ahLst/>
          <a:cxnLst/>
          <a:rect l="0" t="0" r="0" b="0"/>
          <a:pathLst>
            <a:path>
              <a:moveTo>
                <a:pt x="0" y="708630"/>
              </a:moveTo>
              <a:lnTo>
                <a:pt x="185944" y="708630"/>
              </a:lnTo>
              <a:lnTo>
                <a:pt x="185944" y="0"/>
              </a:lnTo>
              <a:lnTo>
                <a:pt x="37188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16683" y="1117530"/>
        <a:ext cx="40014" cy="40014"/>
      </dsp:txXfrm>
    </dsp:sp>
    <dsp:sp modelId="{1C37B089-E102-C140-A334-8EFB5241DD29}">
      <dsp:nvSpPr>
        <dsp:cNvPr id="0" name=""/>
        <dsp:cNvSpPr/>
      </dsp:nvSpPr>
      <dsp:spPr>
        <a:xfrm rot="16200000">
          <a:off x="-824559" y="1208400"/>
          <a:ext cx="2983706" cy="5669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Port Proxy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-824559" y="1208400"/>
        <a:ext cx="2983706" cy="566904"/>
      </dsp:txXfrm>
    </dsp:sp>
    <dsp:sp modelId="{6AE9CE64-69C7-7947-BDC9-C3E3690362F3}">
      <dsp:nvSpPr>
        <dsp:cNvPr id="0" name=""/>
        <dsp:cNvSpPr/>
      </dsp:nvSpPr>
      <dsp:spPr>
        <a:xfrm>
          <a:off x="1322634" y="499770"/>
          <a:ext cx="1859445" cy="5669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SSH Agent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1322634" y="499770"/>
        <a:ext cx="1859445" cy="566904"/>
      </dsp:txXfrm>
    </dsp:sp>
    <dsp:sp modelId="{F12CE18F-D765-2145-92D2-0BA25A4946DE}">
      <dsp:nvSpPr>
        <dsp:cNvPr id="0" name=""/>
        <dsp:cNvSpPr/>
      </dsp:nvSpPr>
      <dsp:spPr>
        <a:xfrm>
          <a:off x="1322634" y="1208400"/>
          <a:ext cx="1859445" cy="5669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Telnet Agent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1322634" y="1208400"/>
        <a:ext cx="1859445" cy="566904"/>
      </dsp:txXfrm>
    </dsp:sp>
    <dsp:sp modelId="{BE9412BF-9474-F24B-8F63-BDCB86A7207F}">
      <dsp:nvSpPr>
        <dsp:cNvPr id="0" name=""/>
        <dsp:cNvSpPr/>
      </dsp:nvSpPr>
      <dsp:spPr>
        <a:xfrm>
          <a:off x="1322634" y="1917031"/>
          <a:ext cx="1859445" cy="5669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Others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1322634" y="1917031"/>
        <a:ext cx="1859445" cy="5669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0CAB5-B019-314B-B1F0-9F22C09116A5}">
      <dsp:nvSpPr>
        <dsp:cNvPr id="0" name=""/>
        <dsp:cNvSpPr/>
      </dsp:nvSpPr>
      <dsp:spPr>
        <a:xfrm>
          <a:off x="0" y="851876"/>
          <a:ext cx="7543800" cy="2160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1166368" rIns="58548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Hpfeeds Protocol Publish &amp; Subscribe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TCP Connection Pair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0" y="851876"/>
        <a:ext cx="7543800" cy="2160900"/>
      </dsp:txXfrm>
    </dsp:sp>
    <dsp:sp modelId="{A0B9AF0B-FB91-9146-9CA3-AAA1F8A15765}">
      <dsp:nvSpPr>
        <dsp:cNvPr id="0" name=""/>
        <dsp:cNvSpPr/>
      </dsp:nvSpPr>
      <dsp:spPr>
        <a:xfrm>
          <a:off x="377190" y="25316"/>
          <a:ext cx="5917666" cy="16531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Microsoft YaHei" charset="-122"/>
              <a:ea typeface="Microsoft YaHei" charset="-122"/>
              <a:cs typeface="Microsoft YaHei" charset="-122"/>
            </a:rPr>
            <a:t>How to Forward IP of Real Attackers</a:t>
          </a:r>
          <a:endParaRPr lang="en-US" sz="24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57889" y="106015"/>
        <a:ext cx="5756268" cy="14917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192CB-8741-154B-8973-309F1CD38DD5}">
      <dsp:nvSpPr>
        <dsp:cNvPr id="0" name=""/>
        <dsp:cNvSpPr/>
      </dsp:nvSpPr>
      <dsp:spPr>
        <a:xfrm>
          <a:off x="0" y="7686"/>
          <a:ext cx="7543800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Design Principles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37467" y="45153"/>
        <a:ext cx="7468866" cy="692586"/>
      </dsp:txXfrm>
    </dsp:sp>
    <dsp:sp modelId="{4FEE3757-0510-444A-BF6A-E91D1E5DBEEE}">
      <dsp:nvSpPr>
        <dsp:cNvPr id="0" name=""/>
        <dsp:cNvSpPr/>
      </dsp:nvSpPr>
      <dsp:spPr>
        <a:xfrm>
          <a:off x="0" y="775206"/>
          <a:ext cx="7543800" cy="1273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Hardware Based Design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Embedded Linux System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Monitoring Malicious Actions 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0" y="775206"/>
        <a:ext cx="7543800" cy="1273049"/>
      </dsp:txXfrm>
    </dsp:sp>
    <dsp:sp modelId="{BA98C44B-A1C9-1B4E-B6E8-68899A9C9416}">
      <dsp:nvSpPr>
        <dsp:cNvPr id="0" name=""/>
        <dsp:cNvSpPr/>
      </dsp:nvSpPr>
      <dsp:spPr>
        <a:xfrm>
          <a:off x="0" y="2048256"/>
          <a:ext cx="7543800" cy="767520"/>
        </a:xfrm>
        <a:prstGeom prst="roundRect">
          <a:avLst/>
        </a:prstGeom>
        <a:solidFill>
          <a:schemeClr val="accent3">
            <a:shade val="50000"/>
            <a:hueOff val="-167762"/>
            <a:satOff val="-4591"/>
            <a:lumOff val="410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Traditional Design (Cowrie)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37467" y="2085723"/>
        <a:ext cx="7468866" cy="692586"/>
      </dsp:txXfrm>
    </dsp:sp>
    <dsp:sp modelId="{F369E6D9-350C-014B-82B1-7F219A171DC4}">
      <dsp:nvSpPr>
        <dsp:cNvPr id="0" name=""/>
        <dsp:cNvSpPr/>
      </dsp:nvSpPr>
      <dsp:spPr>
        <a:xfrm>
          <a:off x="0" y="2815776"/>
          <a:ext cx="7543800" cy="1273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Virtual Environment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Python Process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Command Emulation 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0" y="2815776"/>
        <a:ext cx="7543800" cy="12730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B8FE6-6858-FD4A-8BAB-FC1E7D028083}">
      <dsp:nvSpPr>
        <dsp:cNvPr id="0" name=""/>
        <dsp:cNvSpPr/>
      </dsp:nvSpPr>
      <dsp:spPr>
        <a:xfrm>
          <a:off x="0" y="542546"/>
          <a:ext cx="7543800" cy="882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94E569-9C77-4D45-8852-13475002F78C}">
      <dsp:nvSpPr>
        <dsp:cNvPr id="0" name=""/>
        <dsp:cNvSpPr/>
      </dsp:nvSpPr>
      <dsp:spPr>
        <a:xfrm>
          <a:off x="377190" y="25946"/>
          <a:ext cx="5280660" cy="1033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Re-Initialization</a:t>
          </a:r>
        </a:p>
      </dsp:txBody>
      <dsp:txXfrm>
        <a:off x="427627" y="76383"/>
        <a:ext cx="5179786" cy="932326"/>
      </dsp:txXfrm>
    </dsp:sp>
    <dsp:sp modelId="{607D6208-719F-E348-9C84-2CA2B1B5FD46}">
      <dsp:nvSpPr>
        <dsp:cNvPr id="0" name=""/>
        <dsp:cNvSpPr/>
      </dsp:nvSpPr>
      <dsp:spPr>
        <a:xfrm>
          <a:off x="0" y="2130147"/>
          <a:ext cx="7543800" cy="882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48F7A4-4C63-BC4A-B0EB-5393B7C9A866}">
      <dsp:nvSpPr>
        <dsp:cNvPr id="0" name=""/>
        <dsp:cNvSpPr/>
      </dsp:nvSpPr>
      <dsp:spPr>
        <a:xfrm>
          <a:off x="377190" y="1613546"/>
          <a:ext cx="5280660" cy="1033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Response</a:t>
          </a:r>
          <a:r>
            <a:rPr lang="zh-CN" alt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 </a:t>
          </a:r>
          <a:r>
            <a:rPr lang="en-US" altLang="zh-CN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to</a:t>
          </a:r>
          <a:r>
            <a:rPr lang="zh-CN" alt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 </a:t>
          </a: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Hardware Failure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427627" y="1663983"/>
        <a:ext cx="5179786" cy="9323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79493-58B4-6B42-9483-90E683C2889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84FE6-190D-FD47-9BAA-DD39319E41B6}">
      <dsp:nvSpPr>
        <dsp:cNvPr id="0" name=""/>
        <dsp:cNvSpPr/>
      </dsp:nvSpPr>
      <dsp:spPr>
        <a:xfrm>
          <a:off x="564979" y="406400"/>
          <a:ext cx="3732377" cy="812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Microsoft YaHei" charset="-122"/>
              <a:ea typeface="Microsoft YaHei" charset="-122"/>
              <a:cs typeface="Microsoft YaHei" charset="-122"/>
            </a:rPr>
            <a:t>root:admin</a:t>
          </a:r>
          <a:endParaRPr lang="en-US" sz="18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64979" y="406400"/>
        <a:ext cx="3732377" cy="812800"/>
      </dsp:txXfrm>
    </dsp:sp>
    <dsp:sp modelId="{6BD24601-F044-E549-9E4E-838FB7CBF727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34D388-C6DA-4F44-814D-02ACD1068518}">
      <dsp:nvSpPr>
        <dsp:cNvPr id="0" name=""/>
        <dsp:cNvSpPr/>
      </dsp:nvSpPr>
      <dsp:spPr>
        <a:xfrm>
          <a:off x="860432" y="1625599"/>
          <a:ext cx="3436924" cy="812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Microsoft YaHei" charset="-122"/>
              <a:ea typeface="Microsoft YaHei" charset="-122"/>
              <a:cs typeface="Microsoft YaHei" charset="-122"/>
            </a:rPr>
            <a:t>ssh</a:t>
          </a: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 -D 18080 </a:t>
          </a:r>
          <a:r>
            <a:rPr lang="en-US" sz="1800" kern="1200" dirty="0" err="1" smtClean="0">
              <a:latin typeface="Microsoft YaHei" charset="-122"/>
              <a:ea typeface="Microsoft YaHei" charset="-122"/>
              <a:cs typeface="Microsoft YaHei" charset="-122"/>
            </a:rPr>
            <a:t>user@IoT</a:t>
          </a:r>
          <a:endParaRPr lang="en-GB" sz="18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860432" y="1625599"/>
        <a:ext cx="3436924" cy="812800"/>
      </dsp:txXfrm>
    </dsp:sp>
    <dsp:sp modelId="{43525286-42B2-3645-8F30-006E3BD0376E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DB01B0-C8DF-F843-A586-5E526A152992}">
      <dsp:nvSpPr>
        <dsp:cNvPr id="0" name=""/>
        <dsp:cNvSpPr/>
      </dsp:nvSpPr>
      <dsp:spPr>
        <a:xfrm>
          <a:off x="564979" y="2844800"/>
          <a:ext cx="3732377" cy="812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./</a:t>
          </a:r>
          <a:r>
            <a:rPr lang="en-US" sz="1800" kern="1200" dirty="0" err="1" smtClean="0">
              <a:latin typeface="Microsoft YaHei" charset="-122"/>
              <a:ea typeface="Microsoft YaHei" charset="-122"/>
              <a:cs typeface="Microsoft YaHei" charset="-122"/>
            </a:rPr>
            <a:t>DoSAttack</a:t>
          </a: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 --sock5 localhost:18080 </a:t>
          </a:r>
          <a:r>
            <a:rPr lang="en-US" sz="1800" kern="1200" dirty="0" smtClean="0">
              <a:latin typeface="Microsoft YaHei" charset="-122"/>
              <a:ea typeface="Microsoft YaHei" charset="-122"/>
              <a:cs typeface="Microsoft YaHei" charset="-122"/>
            </a:rPr>
            <a:t>Target</a:t>
          </a:r>
          <a:endParaRPr lang="en-US" sz="1800" kern="1200" dirty="0" smtClean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64979" y="2844800"/>
        <a:ext cx="3732377" cy="812800"/>
      </dsp:txXfrm>
    </dsp:sp>
    <dsp:sp modelId="{7FFCCAFF-D30A-3741-BCA8-76D2F03E2CA9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450629-09A7-E54C-80BA-C0856D36F970}">
      <dsp:nvSpPr>
        <dsp:cNvPr id="0" name=""/>
        <dsp:cNvSpPr/>
      </dsp:nvSpPr>
      <dsp:spPr>
        <a:xfrm>
          <a:off x="0" y="12995"/>
          <a:ext cx="7772400" cy="1216800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Accurate Information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9399" y="72394"/>
        <a:ext cx="7653602" cy="1098002"/>
      </dsp:txXfrm>
    </dsp:sp>
    <dsp:sp modelId="{C5FE1AA4-2D50-DB49-B7DC-0AF827652413}">
      <dsp:nvSpPr>
        <dsp:cNvPr id="0" name=""/>
        <dsp:cNvSpPr/>
      </dsp:nvSpPr>
      <dsp:spPr>
        <a:xfrm>
          <a:off x="0" y="1416996"/>
          <a:ext cx="7772400" cy="1216800"/>
        </a:xfrm>
        <a:prstGeom prst="roundRect">
          <a:avLst/>
        </a:prstGeom>
        <a:solidFill>
          <a:schemeClr val="accent5">
            <a:shade val="80000"/>
            <a:hueOff val="5277"/>
            <a:satOff val="-146"/>
            <a:lumOff val="115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Immune for Anti-Honeypot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9399" y="1476395"/>
        <a:ext cx="7653602" cy="1098002"/>
      </dsp:txXfrm>
    </dsp:sp>
    <dsp:sp modelId="{B5743996-7A40-2F4B-BDA4-856F1B41D505}">
      <dsp:nvSpPr>
        <dsp:cNvPr id="0" name=""/>
        <dsp:cNvSpPr/>
      </dsp:nvSpPr>
      <dsp:spPr>
        <a:xfrm>
          <a:off x="0" y="2820996"/>
          <a:ext cx="7772400" cy="1216800"/>
        </a:xfrm>
        <a:prstGeom prst="roundRect">
          <a:avLst/>
        </a:prstGeom>
        <a:solidFill>
          <a:schemeClr val="accent5">
            <a:shade val="80000"/>
            <a:hueOff val="10554"/>
            <a:satOff val="-291"/>
            <a:lumOff val="23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CPUs</a:t>
          </a:r>
          <a:r>
            <a:rPr lang="en-US" altLang="zh-CN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 </a:t>
          </a:r>
          <a:r>
            <a:rPr lang="en-US" sz="2000" kern="1200" dirty="0" smtClean="0">
              <a:latin typeface="Microsoft YaHei" charset="-122"/>
              <a:ea typeface="Microsoft YaHei" charset="-122"/>
              <a:cs typeface="Microsoft YaHei" charset="-122"/>
            </a:rPr>
            <a:t>Diversity</a:t>
          </a:r>
          <a:endParaRPr lang="en-US" sz="2000" kern="1200" dirty="0">
            <a:latin typeface="Microsoft YaHei" charset="-122"/>
            <a:ea typeface="Microsoft YaHei" charset="-122"/>
            <a:cs typeface="Microsoft YaHei" charset="-122"/>
          </a:endParaRPr>
        </a:p>
      </dsp:txBody>
      <dsp:txXfrm>
        <a:off x="59399" y="2880395"/>
        <a:ext cx="76536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AE652-FD15-B74D-826A-6D5774A2AFEB}" type="datetimeFigureOut">
              <a:rPr lang="en-US" smtClean="0"/>
              <a:t>12/5/17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DE21B-176A-D941-9842-EFCBA46D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94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3C2C0-F430-704E-B27A-30EE2F4CEFDC}" type="datetimeFigureOut">
              <a:rPr lang="en-US" smtClean="0"/>
              <a:t>12/5/17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E5D72-EBD6-F944-A7EC-47AA6D4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7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E5D72-EBD6-F944-A7EC-47AA6D4078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8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E5D72-EBD6-F944-A7EC-47AA6D4078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37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E5D72-EBD6-F944-A7EC-47AA6D4078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1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4.png"/><Relationship Id="rId5" Type="http://schemas.microsoft.com/office/2007/relationships/hdphoto" Target="../media/hdphoto1.wdp"/><Relationship Id="rId6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4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2017.12.08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09" y="6257537"/>
            <a:ext cx="2571044" cy="425670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AVAR2017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AVAR2017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AVAR2017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GB" smtClean="0"/>
              <a:t>2017.12.08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s-IS" smtClean="0"/>
              <a:t>AVAR2017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AVAR2017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AVAR2017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s-IS" smtClean="0"/>
              <a:t>AVAR2017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AVAR2017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AVAR2017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r>
              <a:rPr lang="en-GB" dirty="0" smtClean="0"/>
              <a:t>2017.12.08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s-IS" smtClean="0"/>
              <a:t>AVAR2017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05" y="6235281"/>
            <a:ext cx="2616200" cy="43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80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Microsoft YaHei" charset="-122"/>
          <a:ea typeface="Microsoft YaHei" charset="-122"/>
          <a:cs typeface="Microsoft YaHei" charset="-122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threatstream/mhn" TargetMode="External"/><Relationship Id="rId4" Type="http://schemas.openxmlformats.org/officeDocument/2006/relationships/hyperlink" Target="https://github.com/threatstream/hpfeeds" TargetMode="External"/><Relationship Id="rId5" Type="http://schemas.openxmlformats.org/officeDocument/2006/relationships/hyperlink" Target="https://www.usenix.org/system/files/conference/woot15/woot15-paper-pa.pdf" TargetMode="External"/><Relationship Id="rId6" Type="http://schemas.openxmlformats.org/officeDocument/2006/relationships/hyperlink" Target="https://researchcenter.paloaltonetworks.com/2017/07/palo-alto-networks-showcase-iot-honeypot-research-black-hat-2017/" TargetMode="External"/><Relationship Id="rId7" Type="http://schemas.openxmlformats.org/officeDocument/2006/relationships/hyperlink" Target="http://blog.malwaremustdie.org/2017/02/mmd-0062-2017-ssh-direct-tcp-forward-attack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tencent/habomalhunter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cap="none" dirty="0">
                <a:solidFill>
                  <a:schemeClr val="tx1"/>
                </a:solidFill>
                <a:latin typeface="Microsoft YaHei" charset="-122"/>
                <a:ea typeface="Microsoft YaHei" charset="-122"/>
                <a:cs typeface="Microsoft YaHei" charset="-122"/>
              </a:rPr>
              <a:t>An IoT Honeypot Device for Malware Forensics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latin typeface="Microsoft YaHei" charset="-122"/>
                <a:ea typeface="Microsoft YaHei" charset="-122"/>
                <a:cs typeface="Microsoft YaHei" charset="-122"/>
              </a:rPr>
              <a:t>Jingyu YANG@ Tencent Anti-Virus Lab</a:t>
            </a:r>
          </a:p>
          <a:p>
            <a:r>
              <a:rPr lang="en-US" sz="1400" dirty="0">
                <a:latin typeface="Microsoft YaHei" charset="-122"/>
                <a:ea typeface="Microsoft YaHei" charset="-122"/>
                <a:cs typeface="Microsoft YaHei" charset="-122"/>
              </a:rPr>
              <a:t>Fan DANG@ Tsinghua University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9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Load Balancer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32345844"/>
              </p:ext>
            </p:extLst>
          </p:nvPr>
        </p:nvGraphicFramePr>
        <p:xfrm>
          <a:off x="802386" y="2503170"/>
          <a:ext cx="4135374" cy="3391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2599394"/>
              </p:ext>
            </p:extLst>
          </p:nvPr>
        </p:nvGraphicFramePr>
        <p:xfrm>
          <a:off x="4773216" y="2502694"/>
          <a:ext cx="3565922" cy="2983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8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Technical Challenge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271054"/>
              </p:ext>
            </p:extLst>
          </p:nvPr>
        </p:nvGraphicFramePr>
        <p:xfrm>
          <a:off x="802386" y="2448306"/>
          <a:ext cx="7543800" cy="3038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Yet Another SSH </a:t>
            </a:r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Honeypot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101801"/>
              </p:ext>
            </p:extLst>
          </p:nvPr>
        </p:nvGraphicFramePr>
        <p:xfrm>
          <a:off x="802386" y="1975104"/>
          <a:ext cx="7543800" cy="4096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Raspberry PI 3</a:t>
            </a:r>
            <a:endParaRPr lang="en-US" cap="non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133" y="1877060"/>
            <a:ext cx="5401733" cy="40513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30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Technical Challenges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867293"/>
              </p:ext>
            </p:extLst>
          </p:nvPr>
        </p:nvGraphicFramePr>
        <p:xfrm>
          <a:off x="802386" y="2448306"/>
          <a:ext cx="7543800" cy="3038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Relay</a:t>
            </a:r>
            <a:endParaRPr lang="en-US" cap="non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133" y="2120900"/>
            <a:ext cx="5401733" cy="40513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14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Case Study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21408"/>
            <a:ext cx="3593592" cy="4050792"/>
          </a:xfrm>
        </p:spPr>
        <p:txBody>
          <a:bodyPr/>
          <a:lstStyle/>
          <a:p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Pivoting Attack</a:t>
            </a:r>
          </a:p>
          <a:p>
            <a:pPr lvl="1"/>
            <a:r>
              <a:rPr lang="en-US" dirty="0" smtClean="0"/>
              <a:t>File less</a:t>
            </a:r>
          </a:p>
          <a:p>
            <a:pPr lvl="1"/>
            <a:r>
              <a:rPr lang="en-US" dirty="0" smtClean="0"/>
              <a:t>Network</a:t>
            </a:r>
            <a:endParaRPr lang="en-US" dirty="0"/>
          </a:p>
          <a:p>
            <a:pPr lvl="1"/>
            <a:r>
              <a:rPr lang="en-US" dirty="0" smtClean="0"/>
              <a:t>Dynamic port forwarding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66643876"/>
              </p:ext>
            </p:extLst>
          </p:nvPr>
        </p:nvGraphicFramePr>
        <p:xfrm>
          <a:off x="4279392" y="1762760"/>
          <a:ext cx="43525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18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Pivoting Attack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297053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图片框 1025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646" y="3408808"/>
            <a:ext cx="5943600" cy="24257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46" y="1906968"/>
            <a:ext cx="7632700" cy="12827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126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Why Hardware Solution</a:t>
            </a:r>
            <a:endParaRPr lang="en-US" cap="non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037933"/>
              </p:ext>
            </p:extLst>
          </p:nvPr>
        </p:nvGraphicFramePr>
        <p:xfrm>
          <a:off x="685800" y="2121408"/>
          <a:ext cx="7772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5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Conclusion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74911"/>
              </p:ext>
            </p:extLst>
          </p:nvPr>
        </p:nvGraphicFramePr>
        <p:xfrm>
          <a:off x="802386" y="2448306"/>
          <a:ext cx="7543800" cy="3038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9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About</a:t>
            </a:r>
            <a:r>
              <a:rPr lang="zh-CN" alt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Speakers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Jingyu YANG</a:t>
            </a:r>
          </a:p>
          <a:p>
            <a:pPr lvl="1"/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Tencent Anti-Virus Lab</a:t>
            </a:r>
          </a:p>
          <a:p>
            <a:pPr lvl="1"/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HaboMalHunter</a:t>
            </a:r>
          </a:p>
          <a:p>
            <a:pPr lvl="1"/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Malware Analysis</a:t>
            </a:r>
          </a:p>
          <a:p>
            <a:pPr lvl="1"/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IoT Security Research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Fan DANG</a:t>
            </a:r>
          </a:p>
          <a:p>
            <a:pPr lvl="1"/>
            <a:r>
              <a:rPr lang="en-US" altLang="zh-CN" dirty="0" smtClean="0">
                <a:latin typeface="Microsoft YaHei" charset="-122"/>
                <a:ea typeface="Microsoft YaHei" charset="-122"/>
                <a:cs typeface="Microsoft YaHei" charset="-122"/>
              </a:rPr>
              <a:t>Tsinghua University</a:t>
            </a:r>
            <a:endParaRPr lang="en-US" altLang="zh-CN" b="1" dirty="0">
              <a:solidFill>
                <a:srgbClr val="FF00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lvl="1"/>
            <a:r>
              <a:rPr lang="en-US" altLang="zh-CN" dirty="0" smtClean="0">
                <a:latin typeface="Microsoft YaHei" charset="-122"/>
                <a:ea typeface="Microsoft YaHei" charset="-122"/>
                <a:cs typeface="Microsoft YaHei" charset="-122"/>
              </a:rPr>
              <a:t>NFC &amp; </a:t>
            </a:r>
            <a:r>
              <a:rPr lang="en-US" altLang="zh-CN" dirty="0" err="1" smtClean="0">
                <a:latin typeface="Microsoft YaHei" charset="-122"/>
                <a:ea typeface="Microsoft YaHei" charset="-122"/>
                <a:cs typeface="Microsoft YaHei" charset="-122"/>
              </a:rPr>
              <a:t>IoT</a:t>
            </a:r>
            <a:r>
              <a:rPr lang="en-US" altLang="zh-CN" dirty="0" smtClean="0">
                <a:latin typeface="Microsoft YaHei" charset="-122"/>
                <a:ea typeface="Microsoft YaHei" charset="-122"/>
                <a:cs typeface="Microsoft YaHei" charset="-122"/>
              </a:rPr>
              <a:t> Security Research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6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Acknowledgements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Authors</a:t>
            </a:r>
          </a:p>
          <a:p>
            <a:r>
              <a:rPr lang="en-US" dirty="0" smtClean="0"/>
              <a:t>Tencent</a:t>
            </a:r>
          </a:p>
          <a:p>
            <a:pPr lvl="1"/>
            <a:r>
              <a:rPr lang="en-US" dirty="0" smtClean="0"/>
              <a:t>Jingyu YANG, </a:t>
            </a:r>
            <a:r>
              <a:rPr lang="en-US" dirty="0" err="1" smtClean="0"/>
              <a:t>Jie</a:t>
            </a:r>
            <a:r>
              <a:rPr lang="en-US" dirty="0" smtClean="0"/>
              <a:t> LI, Chen GENG, Zhao LIU, </a:t>
            </a:r>
            <a:r>
              <a:rPr lang="en-US" dirty="0" err="1" smtClean="0"/>
              <a:t>Guize</a:t>
            </a:r>
            <a:r>
              <a:rPr lang="en-US" dirty="0" smtClean="0"/>
              <a:t> LIU, </a:t>
            </a:r>
            <a:r>
              <a:rPr lang="en-US" dirty="0" err="1" smtClean="0"/>
              <a:t>Jinsong</a:t>
            </a:r>
            <a:r>
              <a:rPr lang="en-US" dirty="0" smtClean="0"/>
              <a:t> MA</a:t>
            </a:r>
          </a:p>
          <a:p>
            <a:r>
              <a:rPr lang="en-US" dirty="0"/>
              <a:t>Tsinghua </a:t>
            </a:r>
            <a:r>
              <a:rPr lang="en-US" dirty="0" smtClean="0"/>
              <a:t>University</a:t>
            </a:r>
          </a:p>
          <a:p>
            <a:pPr lvl="1"/>
            <a:r>
              <a:rPr lang="en-US" dirty="0" smtClean="0"/>
              <a:t>Fan DANG, </a:t>
            </a:r>
            <a:r>
              <a:rPr lang="en-US" dirty="0" err="1" smtClean="0"/>
              <a:t>Yongfeng</a:t>
            </a:r>
            <a:r>
              <a:rPr lang="en-US" dirty="0" smtClean="0"/>
              <a:t> ZHANG, Prof. </a:t>
            </a:r>
            <a:r>
              <a:rPr lang="en-US" dirty="0" err="1" smtClean="0"/>
              <a:t>Zhenhua</a:t>
            </a:r>
            <a:r>
              <a:rPr lang="en-US" dirty="0" smtClean="0"/>
              <a:t> LI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6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References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85000" lnSpcReduction="2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Microsoft YaHei" charset="-122"/>
                <a:ea typeface="Microsoft YaHei" charset="-122"/>
                <a:cs typeface="Microsoft YaHei" charset="-122"/>
                <a:hlinkClick r:id="rId2"/>
              </a:rPr>
              <a:t>https://</a:t>
            </a: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2"/>
              </a:rPr>
              <a:t>github.com/tencent/habomalhunter</a:t>
            </a:r>
            <a:endParaRPr lang="en-US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3"/>
              </a:rPr>
              <a:t>https</a:t>
            </a:r>
            <a:r>
              <a:rPr lang="en-US" dirty="0">
                <a:latin typeface="Microsoft YaHei" charset="-122"/>
                <a:ea typeface="Microsoft YaHei" charset="-122"/>
                <a:cs typeface="Microsoft YaHei" charset="-122"/>
                <a:hlinkClick r:id="rId3"/>
              </a:rPr>
              <a:t>://</a:t>
            </a: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3"/>
              </a:rPr>
              <a:t>github.com/threatstream/mhn</a:t>
            </a:r>
            <a:endParaRPr lang="en-US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4"/>
              </a:rPr>
              <a:t>https</a:t>
            </a:r>
            <a:r>
              <a:rPr lang="en-US" dirty="0">
                <a:latin typeface="Microsoft YaHei" charset="-122"/>
                <a:ea typeface="Microsoft YaHei" charset="-122"/>
                <a:cs typeface="Microsoft YaHei" charset="-122"/>
                <a:hlinkClick r:id="rId4"/>
              </a:rPr>
              <a:t>://</a:t>
            </a: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4"/>
              </a:rPr>
              <a:t>github.com/threatstream/hpfeeds</a:t>
            </a:r>
            <a:endParaRPr lang="en-US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5"/>
              </a:rPr>
              <a:t>https</a:t>
            </a:r>
            <a:r>
              <a:rPr lang="en-US" dirty="0">
                <a:latin typeface="Microsoft YaHei" charset="-122"/>
                <a:ea typeface="Microsoft YaHei" charset="-122"/>
                <a:cs typeface="Microsoft YaHei" charset="-122"/>
                <a:hlinkClick r:id="rId5"/>
              </a:rPr>
              <a:t>://</a:t>
            </a: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5"/>
              </a:rPr>
              <a:t>www.usenix.org/system/files/conference/woot15/woot15-paper-pa.pdf</a:t>
            </a:r>
            <a:endParaRPr lang="en-US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6"/>
              </a:rPr>
              <a:t>https</a:t>
            </a:r>
            <a:r>
              <a:rPr lang="en-US" dirty="0">
                <a:latin typeface="Microsoft YaHei" charset="-122"/>
                <a:ea typeface="Microsoft YaHei" charset="-122"/>
                <a:cs typeface="Microsoft YaHei" charset="-122"/>
                <a:hlinkClick r:id="rId6"/>
              </a:rPr>
              <a:t>://researchcenter.paloaltonetworks.com/2017/07/palo-alto-networks-showcase-iot-honeypot-research-black-hat-2017</a:t>
            </a:r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  <a:hlinkClick r:id="rId6"/>
              </a:rPr>
              <a:t>/</a:t>
            </a:r>
            <a:endParaRPr lang="en-US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blog.malwaremustdie.org/2017/02/mmd-0062-2017-ssh-direct-tcp-forward-attack.html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6" y="2892362"/>
            <a:ext cx="7543800" cy="1207008"/>
          </a:xfrm>
        </p:spPr>
        <p:txBody>
          <a:bodyPr/>
          <a:lstStyle/>
          <a:p>
            <a:pPr algn="ctr"/>
            <a:r>
              <a:rPr lang="en-US" b="1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Thank </a:t>
            </a:r>
            <a:r>
              <a:rPr lang="zh-CN" altLang="en-US" b="1" cap="none" dirty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en-US" altLang="zh-CN" b="1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you</a:t>
            </a:r>
            <a:r>
              <a:rPr lang="zh-CN" altLang="en-US" b="1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en-US" altLang="zh-CN" b="1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very</a:t>
            </a:r>
            <a:r>
              <a:rPr lang="zh-CN" altLang="en-US" b="1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en-US" altLang="zh-CN" b="1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much :)</a:t>
            </a:r>
            <a:endParaRPr lang="en-US" b="1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4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Outline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>
                <a:latin typeface="Microsoft YaHei" charset="-122"/>
                <a:ea typeface="Microsoft YaHei" charset="-122"/>
                <a:cs typeface="Microsoft YaHei" charset="-122"/>
              </a:rPr>
              <a:t>Introduction</a:t>
            </a:r>
          </a:p>
          <a:p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Architecture</a:t>
            </a:r>
          </a:p>
          <a:p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Implementation</a:t>
            </a:r>
          </a:p>
          <a:p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Case Study</a:t>
            </a:r>
          </a:p>
          <a:p>
            <a:r>
              <a:rPr 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Conclusion</a:t>
            </a:r>
            <a:endParaRPr lang="en-US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Introduction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403506"/>
              </p:ext>
            </p:extLst>
          </p:nvPr>
        </p:nvGraphicFramePr>
        <p:xfrm>
          <a:off x="802386" y="2448306"/>
          <a:ext cx="7543800" cy="3038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6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Interaction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Why interaction matters?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M</a:t>
            </a:r>
            <a:r>
              <a:rPr lang="en-US" altLang="zh-CN" dirty="0" smtClean="0"/>
              <a:t>easures the capability of a honeypot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More interaction, more knowledge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More interaction, more risks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472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Interaction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Low </a:t>
            </a:r>
            <a:r>
              <a:rPr lang="en-US" altLang="zh-CN" dirty="0" smtClean="0"/>
              <a:t>Interaction Honeypots</a:t>
            </a:r>
          </a:p>
          <a:p>
            <a:pPr lvl="1"/>
            <a:r>
              <a:rPr lang="en-US" altLang="zh-CN" dirty="0" smtClean="0"/>
              <a:t>Limited interaction; normally </a:t>
            </a:r>
            <a:r>
              <a:rPr lang="en-US" altLang="zh-CN" dirty="0"/>
              <a:t>work by </a:t>
            </a:r>
            <a:r>
              <a:rPr lang="en-US" altLang="zh-CN" dirty="0" smtClean="0"/>
              <a:t>emulating</a:t>
            </a:r>
          </a:p>
          <a:p>
            <a:pPr lvl="1"/>
            <a:r>
              <a:rPr lang="en-US" altLang="zh-CN" dirty="0" smtClean="0"/>
              <a:t>Limited to capturing mainly known attacks</a:t>
            </a:r>
          </a:p>
          <a:p>
            <a:pPr lvl="1"/>
            <a:r>
              <a:rPr lang="en-US" altLang="zh-CN" dirty="0" smtClean="0"/>
              <a:t>Easy </a:t>
            </a:r>
            <a:r>
              <a:rPr lang="en-US" altLang="zh-CN" dirty="0"/>
              <a:t>to deploy</a:t>
            </a:r>
          </a:p>
          <a:p>
            <a:pPr lvl="1"/>
            <a:endParaRPr lang="en-US" altLang="zh-CN" sz="2400" dirty="0"/>
          </a:p>
          <a:p>
            <a:r>
              <a:rPr lang="en-US" altLang="zh-CN" dirty="0" smtClean="0"/>
              <a:t>High </a:t>
            </a:r>
            <a:r>
              <a:rPr lang="en-US" altLang="zh-CN" dirty="0"/>
              <a:t>Interaction Honeypots</a:t>
            </a:r>
          </a:p>
          <a:p>
            <a:pPr lvl="1"/>
            <a:r>
              <a:rPr lang="en-US" altLang="zh-CN" dirty="0" smtClean="0"/>
              <a:t>Involve real operating systems</a:t>
            </a:r>
          </a:p>
          <a:p>
            <a:pPr lvl="1"/>
            <a:r>
              <a:rPr lang="en-US" altLang="zh-CN" dirty="0" smtClean="0"/>
              <a:t>Attackers are given everything</a:t>
            </a:r>
          </a:p>
          <a:p>
            <a:pPr lvl="1"/>
            <a:r>
              <a:rPr lang="en-US" altLang="zh-CN" dirty="0" smtClean="0"/>
              <a:t>Vulnerable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508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Traditional vs </a:t>
            </a:r>
            <a:r>
              <a:rPr lang="en-US" cap="none" dirty="0" err="1" smtClean="0">
                <a:latin typeface="Microsoft YaHei" charset="-122"/>
                <a:ea typeface="Microsoft YaHei" charset="-122"/>
                <a:cs typeface="Microsoft YaHei" charset="-122"/>
              </a:rPr>
              <a:t>IoT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832894"/>
              </p:ext>
            </p:extLst>
          </p:nvPr>
        </p:nvGraphicFramePr>
        <p:xfrm>
          <a:off x="685800" y="2120900"/>
          <a:ext cx="7772400" cy="31623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31950">
                  <a:extLst>
                    <a:ext uri="{9D8B030D-6E8A-4147-A177-3AD203B41FA5}">
                      <a16:colId xmlns="" xmlns:a16="http://schemas.microsoft.com/office/drawing/2014/main" val="3911697726"/>
                    </a:ext>
                  </a:extLst>
                </a:gridCol>
                <a:gridCol w="2990850">
                  <a:extLst>
                    <a:ext uri="{9D8B030D-6E8A-4147-A177-3AD203B41FA5}">
                      <a16:colId xmlns="" xmlns:a16="http://schemas.microsoft.com/office/drawing/2014/main" val="3723253471"/>
                    </a:ext>
                  </a:extLst>
                </a:gridCol>
                <a:gridCol w="3149600">
                  <a:extLst>
                    <a:ext uri="{9D8B030D-6E8A-4147-A177-3AD203B41FA5}">
                      <a16:colId xmlns="" xmlns:a16="http://schemas.microsoft.com/office/drawing/2014/main" val="1800440726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Traditional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IoT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88825418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Architecture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x86</a:t>
                      </a:r>
                      <a:r>
                        <a:rPr lang="en-US" altLang="zh-CN" baseline="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 / x86-64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Heterogeneity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50678960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Service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Web</a:t>
                      </a:r>
                      <a:r>
                        <a:rPr lang="en-US" altLang="zh-CN" baseline="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 / Shell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Shell / Video</a:t>
                      </a:r>
                      <a:r>
                        <a:rPr lang="en-US" altLang="zh-CN" baseline="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 </a:t>
                      </a:r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Streaming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30766804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Deployment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Cloud</a:t>
                      </a:r>
                      <a:r>
                        <a:rPr lang="en-US" altLang="zh-CN" baseline="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 Computing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Physical (HIH)</a:t>
                      </a:r>
                      <a:endParaRPr lang="zh-CN" altLang="en-US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6155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9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Challenges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Heterogeneity architectures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LIH: Lack of knowledge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HIH: Hard to emulate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Deployment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Expensive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Difficult</a:t>
            </a:r>
          </a:p>
        </p:txBody>
      </p:sp>
    </p:spTree>
    <p:extLst>
      <p:ext uri="{BB962C8B-B14F-4D97-AF65-F5344CB8AC3E}">
        <p14:creationId xmlns:p14="http://schemas.microsoft.com/office/powerpoint/2010/main" val="92022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Microsoft YaHei" charset="-122"/>
                <a:ea typeface="Microsoft YaHei" charset="-122"/>
                <a:cs typeface="Microsoft YaHei" charset="-122"/>
              </a:rPr>
              <a:t>Architecture</a:t>
            </a:r>
            <a:endParaRPr lang="en-US" cap="none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255723"/>
              </p:ext>
            </p:extLst>
          </p:nvPr>
        </p:nvGraphicFramePr>
        <p:xfrm>
          <a:off x="802481" y="2447925"/>
          <a:ext cx="7543800" cy="303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2017.12.08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44145" y="2548843"/>
            <a:ext cx="1232297" cy="69651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rPr>
              <a:t>Load Balancer</a:t>
            </a:r>
          </a:p>
        </p:txBody>
      </p:sp>
    </p:spTree>
    <p:extLst>
      <p:ext uri="{BB962C8B-B14F-4D97-AF65-F5344CB8AC3E}">
        <p14:creationId xmlns:p14="http://schemas.microsoft.com/office/powerpoint/2010/main" val="7275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1569</TotalTime>
  <Words>398</Words>
  <Application>Microsoft Macintosh PowerPoint</Application>
  <PresentationFormat>On-screen Show (4:3)</PresentationFormat>
  <Paragraphs>175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Microsoft YaHei</vt:lpstr>
      <vt:lpstr>Rockwell</vt:lpstr>
      <vt:lpstr>Rockwell Extra Bold</vt:lpstr>
      <vt:lpstr>Wingdings</vt:lpstr>
      <vt:lpstr>Wood Type</vt:lpstr>
      <vt:lpstr>An IoT Honeypot Device for Malware Forensics</vt:lpstr>
      <vt:lpstr>About Speakers</vt:lpstr>
      <vt:lpstr>Outline</vt:lpstr>
      <vt:lpstr>Introduction</vt:lpstr>
      <vt:lpstr>Interaction</vt:lpstr>
      <vt:lpstr>Interaction</vt:lpstr>
      <vt:lpstr>Traditional vs IoT</vt:lpstr>
      <vt:lpstr>Challenges</vt:lpstr>
      <vt:lpstr>Architecture</vt:lpstr>
      <vt:lpstr>Load Balancer</vt:lpstr>
      <vt:lpstr>Technical Challenge</vt:lpstr>
      <vt:lpstr>Yet Another SSH Honeypot</vt:lpstr>
      <vt:lpstr>Raspberry PI 3</vt:lpstr>
      <vt:lpstr>Technical Challenges</vt:lpstr>
      <vt:lpstr>Relay</vt:lpstr>
      <vt:lpstr>Case Study</vt:lpstr>
      <vt:lpstr>Pivoting Attack</vt:lpstr>
      <vt:lpstr>Why Hardware Solution</vt:lpstr>
      <vt:lpstr>Conclusion</vt:lpstr>
      <vt:lpstr>Acknowledgements</vt:lpstr>
      <vt:lpstr>References</vt:lpstr>
      <vt:lpstr>Thank  you very much :)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IoT Honeypot Device for Malware Forensics</dc:title>
  <dc:creator>Alice Li</dc:creator>
  <cp:lastModifiedBy>Alice Li</cp:lastModifiedBy>
  <cp:revision>344</cp:revision>
  <cp:lastPrinted>2017-12-05T02:39:06Z</cp:lastPrinted>
  <dcterms:created xsi:type="dcterms:W3CDTF">2017-11-11T06:51:42Z</dcterms:created>
  <dcterms:modified xsi:type="dcterms:W3CDTF">2017-12-05T07:04:07Z</dcterms:modified>
</cp:coreProperties>
</file>